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9"/>
    <p:sldMasterId id="2147483678" r:id="rId10"/>
  </p:sldMasterIdLst>
  <p:notesMasterIdLst>
    <p:notesMasterId r:id="rId45"/>
  </p:notesMasterIdLst>
  <p:handoutMasterIdLst>
    <p:handoutMasterId r:id="rId46"/>
  </p:handoutMasterIdLst>
  <p:sldIdLst>
    <p:sldId id="256" r:id="rId11"/>
    <p:sldId id="302" r:id="rId12"/>
    <p:sldId id="301" r:id="rId13"/>
    <p:sldId id="413" r:id="rId14"/>
    <p:sldId id="305" r:id="rId15"/>
    <p:sldId id="422" r:id="rId16"/>
    <p:sldId id="419" r:id="rId17"/>
    <p:sldId id="426" r:id="rId18"/>
    <p:sldId id="420" r:id="rId19"/>
    <p:sldId id="421" r:id="rId20"/>
    <p:sldId id="311" r:id="rId21"/>
    <p:sldId id="312" r:id="rId22"/>
    <p:sldId id="2146847338" r:id="rId23"/>
    <p:sldId id="2146847339" r:id="rId24"/>
    <p:sldId id="2146847340" r:id="rId25"/>
    <p:sldId id="2146847341" r:id="rId26"/>
    <p:sldId id="263" r:id="rId27"/>
    <p:sldId id="2146847333" r:id="rId28"/>
    <p:sldId id="2146847337" r:id="rId29"/>
    <p:sldId id="257" r:id="rId30"/>
    <p:sldId id="258" r:id="rId31"/>
    <p:sldId id="259" r:id="rId32"/>
    <p:sldId id="260" r:id="rId33"/>
    <p:sldId id="261" r:id="rId34"/>
    <p:sldId id="262" r:id="rId35"/>
    <p:sldId id="284" r:id="rId36"/>
    <p:sldId id="282" r:id="rId37"/>
    <p:sldId id="286" r:id="rId38"/>
    <p:sldId id="2146847342" r:id="rId39"/>
    <p:sldId id="283" r:id="rId40"/>
    <p:sldId id="291" r:id="rId41"/>
    <p:sldId id="2146847334" r:id="rId42"/>
    <p:sldId id="2146847335" r:id="rId43"/>
    <p:sldId id="2146847336" r:id="rId44"/>
  </p:sldIdLst>
  <p:sldSz cx="12190413" cy="6858000"/>
  <p:notesSz cx="6858000" cy="9144000"/>
  <p:custDataLst>
    <p:tags r:id="rId47"/>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48"/>
    <a:srgbClr val="1FD082"/>
    <a:srgbClr val="2F3EEA"/>
    <a:srgbClr val="FFFFFF"/>
    <a:srgbClr val="990000"/>
    <a:srgbClr val="000000"/>
    <a:srgbClr val="FFCC00"/>
    <a:srgbClr val="FF6600"/>
    <a:srgbClr val="FF0000"/>
    <a:srgbClr val="FF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6B257-D4E2-45D8-B041-B77C17145396}" v="37" dt="2026-01-28T08:13:15.175"/>
  </p1510:revLst>
</p1510:revInfo>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88110" autoAdjust="0"/>
  </p:normalViewPr>
  <p:slideViewPr>
    <p:cSldViewPr showGuides="1">
      <p:cViewPr varScale="1">
        <p:scale>
          <a:sx n="112" d="100"/>
          <a:sy n="112" d="100"/>
        </p:scale>
        <p:origin x="552" y="96"/>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customXml" Target="../customXml/item5.xml"/><Relationship Id="rId10" Type="http://schemas.openxmlformats.org/officeDocument/2006/relationships/slideMaster" Target="slideMasters/slideMaster2.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 Wu" userId="fd1f3784-c405-4e12-b837-6bcfcf7de391" providerId="ADAL" clId="{E82ADD78-8963-493A-84F6-BFB7315227F1}"/>
    <pc:docChg chg="undo custSel addSld delSld modSld sldOrd modMainMaster">
      <pc:chgData name="Jing Wu" userId="fd1f3784-c405-4e12-b837-6bcfcf7de391" providerId="ADAL" clId="{E82ADD78-8963-493A-84F6-BFB7315227F1}" dt="2026-01-28T08:18:24.452" v="291" actId="1076"/>
      <pc:docMkLst>
        <pc:docMk/>
      </pc:docMkLst>
      <pc:sldChg chg="modSp add">
        <pc:chgData name="Jing Wu" userId="fd1f3784-c405-4e12-b837-6bcfcf7de391" providerId="ADAL" clId="{E82ADD78-8963-493A-84F6-BFB7315227F1}" dt="2026-01-28T08:00:57.873" v="188" actId="1076"/>
        <pc:sldMkLst>
          <pc:docMk/>
          <pc:sldMk cId="0" sldId="257"/>
        </pc:sldMkLst>
        <pc:spChg chg="mod">
          <ac:chgData name="Jing Wu" userId="fd1f3784-c405-4e12-b837-6bcfcf7de391" providerId="ADAL" clId="{E82ADD78-8963-493A-84F6-BFB7315227F1}" dt="2026-01-28T08:00:57.873" v="188" actId="1076"/>
          <ac:spMkLst>
            <pc:docMk/>
            <pc:sldMk cId="0" sldId="257"/>
            <ac:spMk id="3" creationId="{00000000-0000-0000-0000-000000000000}"/>
          </ac:spMkLst>
        </pc:spChg>
      </pc:sldChg>
      <pc:sldChg chg="modSp add">
        <pc:chgData name="Jing Wu" userId="fd1f3784-c405-4e12-b837-6bcfcf7de391" providerId="ADAL" clId="{E82ADD78-8963-493A-84F6-BFB7315227F1}" dt="2026-01-28T08:01:07.034" v="189" actId="1076"/>
        <pc:sldMkLst>
          <pc:docMk/>
          <pc:sldMk cId="0" sldId="258"/>
        </pc:sldMkLst>
        <pc:spChg chg="mod">
          <ac:chgData name="Jing Wu" userId="fd1f3784-c405-4e12-b837-6bcfcf7de391" providerId="ADAL" clId="{E82ADD78-8963-493A-84F6-BFB7315227F1}" dt="2026-01-28T08:01:07.034" v="189" actId="1076"/>
          <ac:spMkLst>
            <pc:docMk/>
            <pc:sldMk cId="0" sldId="258"/>
            <ac:spMk id="3" creationId="{00000000-0000-0000-0000-000000000000}"/>
          </ac:spMkLst>
        </pc:spChg>
      </pc:sldChg>
      <pc:sldChg chg="modSp add">
        <pc:chgData name="Jing Wu" userId="fd1f3784-c405-4e12-b837-6bcfcf7de391" providerId="ADAL" clId="{E82ADD78-8963-493A-84F6-BFB7315227F1}" dt="2026-01-28T08:01:13.183" v="190" actId="1076"/>
        <pc:sldMkLst>
          <pc:docMk/>
          <pc:sldMk cId="0" sldId="259"/>
        </pc:sldMkLst>
        <pc:spChg chg="mod">
          <ac:chgData name="Jing Wu" userId="fd1f3784-c405-4e12-b837-6bcfcf7de391" providerId="ADAL" clId="{E82ADD78-8963-493A-84F6-BFB7315227F1}" dt="2026-01-28T08:01:13.183" v="190" actId="1076"/>
          <ac:spMkLst>
            <pc:docMk/>
            <pc:sldMk cId="0" sldId="259"/>
            <ac:spMk id="3" creationId="{00000000-0000-0000-0000-000000000000}"/>
          </ac:spMkLst>
        </pc:spChg>
      </pc:sldChg>
      <pc:sldChg chg="modSp add">
        <pc:chgData name="Jing Wu" userId="fd1f3784-c405-4e12-b837-6bcfcf7de391" providerId="ADAL" clId="{E82ADD78-8963-493A-84F6-BFB7315227F1}" dt="2026-01-28T08:01:28.742" v="192" actId="1076"/>
        <pc:sldMkLst>
          <pc:docMk/>
          <pc:sldMk cId="0" sldId="260"/>
        </pc:sldMkLst>
        <pc:spChg chg="mod">
          <ac:chgData name="Jing Wu" userId="fd1f3784-c405-4e12-b837-6bcfcf7de391" providerId="ADAL" clId="{E82ADD78-8963-493A-84F6-BFB7315227F1}" dt="2026-01-28T08:01:28.742" v="192" actId="1076"/>
          <ac:spMkLst>
            <pc:docMk/>
            <pc:sldMk cId="0" sldId="260"/>
            <ac:spMk id="3" creationId="{00000000-0000-0000-0000-000000000000}"/>
          </ac:spMkLst>
        </pc:spChg>
      </pc:sldChg>
      <pc:sldChg chg="addSp delSp modSp add mod modClrScheme chgLayout">
        <pc:chgData name="Jing Wu" userId="fd1f3784-c405-4e12-b837-6bcfcf7de391" providerId="ADAL" clId="{E82ADD78-8963-493A-84F6-BFB7315227F1}" dt="2026-01-28T08:13:30.083" v="239" actId="1076"/>
        <pc:sldMkLst>
          <pc:docMk/>
          <pc:sldMk cId="0" sldId="261"/>
        </pc:sldMkLst>
        <pc:spChg chg="mod">
          <ac:chgData name="Jing Wu" userId="fd1f3784-c405-4e12-b837-6bcfcf7de391" providerId="ADAL" clId="{E82ADD78-8963-493A-84F6-BFB7315227F1}" dt="2026-01-28T08:13:26.782" v="238" actId="26606"/>
          <ac:spMkLst>
            <pc:docMk/>
            <pc:sldMk cId="0" sldId="261"/>
            <ac:spMk id="2" creationId="{00000000-0000-0000-0000-000000000000}"/>
          </ac:spMkLst>
        </pc:spChg>
        <pc:spChg chg="mod">
          <ac:chgData name="Jing Wu" userId="fd1f3784-c405-4e12-b837-6bcfcf7de391" providerId="ADAL" clId="{E82ADD78-8963-493A-84F6-BFB7315227F1}" dt="2026-01-28T08:13:26.782" v="238" actId="26606"/>
          <ac:spMkLst>
            <pc:docMk/>
            <pc:sldMk cId="0" sldId="261"/>
            <ac:spMk id="3" creationId="{00000000-0000-0000-0000-000000000000}"/>
          </ac:spMkLst>
        </pc:spChg>
        <pc:spChg chg="add del mod">
          <ac:chgData name="Jing Wu" userId="fd1f3784-c405-4e12-b837-6bcfcf7de391" providerId="ADAL" clId="{E82ADD78-8963-493A-84F6-BFB7315227F1}" dt="2026-01-28T08:13:20.875" v="236" actId="26606"/>
          <ac:spMkLst>
            <pc:docMk/>
            <pc:sldMk cId="0" sldId="261"/>
            <ac:spMk id="10" creationId="{1125987D-8FD7-6B07-ABE5-98AED3DC1753}"/>
          </ac:spMkLst>
        </pc:spChg>
        <pc:spChg chg="add del mod">
          <ac:chgData name="Jing Wu" userId="fd1f3784-c405-4e12-b837-6bcfcf7de391" providerId="ADAL" clId="{E82ADD78-8963-493A-84F6-BFB7315227F1}" dt="2026-01-28T08:13:26.782" v="238" actId="26606"/>
          <ac:spMkLst>
            <pc:docMk/>
            <pc:sldMk cId="0" sldId="261"/>
            <ac:spMk id="12" creationId="{DADBE4CA-B457-CFE1-2B8D-15F43D7406CF}"/>
          </ac:spMkLst>
        </pc:spChg>
        <pc:picChg chg="add mod">
          <ac:chgData name="Jing Wu" userId="fd1f3784-c405-4e12-b837-6bcfcf7de391" providerId="ADAL" clId="{E82ADD78-8963-493A-84F6-BFB7315227F1}" dt="2026-01-28T08:13:30.083" v="239" actId="1076"/>
          <ac:picMkLst>
            <pc:docMk/>
            <pc:sldMk cId="0" sldId="261"/>
            <ac:picMk id="5" creationId="{52038F5A-272E-1B7E-D72E-EA740910D50F}"/>
          </ac:picMkLst>
        </pc:picChg>
      </pc:sldChg>
      <pc:sldChg chg="modSp add">
        <pc:chgData name="Jing Wu" userId="fd1f3784-c405-4e12-b837-6bcfcf7de391" providerId="ADAL" clId="{E82ADD78-8963-493A-84F6-BFB7315227F1}" dt="2026-01-28T08:01:47.837" v="194" actId="1076"/>
        <pc:sldMkLst>
          <pc:docMk/>
          <pc:sldMk cId="0" sldId="262"/>
        </pc:sldMkLst>
        <pc:spChg chg="mod">
          <ac:chgData name="Jing Wu" userId="fd1f3784-c405-4e12-b837-6bcfcf7de391" providerId="ADAL" clId="{E82ADD78-8963-493A-84F6-BFB7315227F1}" dt="2026-01-28T08:01:47.837" v="194" actId="1076"/>
          <ac:spMkLst>
            <pc:docMk/>
            <pc:sldMk cId="0" sldId="262"/>
            <ac:spMk id="3" creationId="{00000000-0000-0000-0000-000000000000}"/>
          </ac:spMkLst>
        </pc:spChg>
      </pc:sldChg>
      <pc:sldChg chg="add">
        <pc:chgData name="Jing Wu" userId="fd1f3784-c405-4e12-b837-6bcfcf7de391" providerId="ADAL" clId="{E82ADD78-8963-493A-84F6-BFB7315227F1}" dt="2026-01-28T08:07:33.403" v="196"/>
        <pc:sldMkLst>
          <pc:docMk/>
          <pc:sldMk cId="0" sldId="263"/>
        </pc:sldMkLst>
      </pc:sldChg>
      <pc:sldChg chg="add del">
        <pc:chgData name="Jing Wu" userId="fd1f3784-c405-4e12-b837-6bcfcf7de391" providerId="ADAL" clId="{E82ADD78-8963-493A-84F6-BFB7315227F1}" dt="2026-01-26T09:49:03.904" v="63"/>
        <pc:sldMkLst>
          <pc:docMk/>
          <pc:sldMk cId="2202780308" sldId="282"/>
        </pc:sldMkLst>
      </pc:sldChg>
      <pc:sldChg chg="addSp delSp modSp add del mod ord modNotesTx">
        <pc:chgData name="Jing Wu" userId="fd1f3784-c405-4e12-b837-6bcfcf7de391" providerId="ADAL" clId="{E82ADD78-8963-493A-84F6-BFB7315227F1}" dt="2026-01-28T08:11:44.807" v="233" actId="20577"/>
        <pc:sldMkLst>
          <pc:docMk/>
          <pc:sldMk cId="3453472601" sldId="283"/>
        </pc:sldMkLst>
        <pc:spChg chg="mod">
          <ac:chgData name="Jing Wu" userId="fd1f3784-c405-4e12-b837-6bcfcf7de391" providerId="ADAL" clId="{E82ADD78-8963-493A-84F6-BFB7315227F1}" dt="2026-01-26T11:16:14.160" v="185" actId="1076"/>
          <ac:spMkLst>
            <pc:docMk/>
            <pc:sldMk cId="3453472601" sldId="283"/>
            <ac:spMk id="6" creationId="{00000000-0000-0000-0000-000000000000}"/>
          </ac:spMkLst>
        </pc:spChg>
        <pc:spChg chg="mod">
          <ac:chgData name="Jing Wu" userId="fd1f3784-c405-4e12-b837-6bcfcf7de391" providerId="ADAL" clId="{E82ADD78-8963-493A-84F6-BFB7315227F1}" dt="2026-01-28T08:08:30.734" v="201" actId="1076"/>
          <ac:spMkLst>
            <pc:docMk/>
            <pc:sldMk cId="3453472601" sldId="283"/>
            <ac:spMk id="9" creationId="{DAA72323-595B-2C8B-4694-33D9D87B11DB}"/>
          </ac:spMkLst>
        </pc:spChg>
        <pc:spChg chg="add mod">
          <ac:chgData name="Jing Wu" userId="fd1f3784-c405-4e12-b837-6bcfcf7de391" providerId="ADAL" clId="{E82ADD78-8963-493A-84F6-BFB7315227F1}" dt="2026-01-26T09:50:55.118" v="91"/>
          <ac:spMkLst>
            <pc:docMk/>
            <pc:sldMk cId="3453472601" sldId="283"/>
            <ac:spMk id="14" creationId="{AE2E5353-6217-BD11-0158-EAF22207AE05}"/>
          </ac:spMkLst>
        </pc:spChg>
        <pc:spChg chg="add mod">
          <ac:chgData name="Jing Wu" userId="fd1f3784-c405-4e12-b837-6bcfcf7de391" providerId="ADAL" clId="{E82ADD78-8963-493A-84F6-BFB7315227F1}" dt="2026-01-26T09:51:28.297" v="94"/>
          <ac:spMkLst>
            <pc:docMk/>
            <pc:sldMk cId="3453472601" sldId="283"/>
            <ac:spMk id="16" creationId="{21CF4E15-0C9A-8FD7-4C13-E274FCEA3702}"/>
          </ac:spMkLst>
        </pc:spChg>
        <pc:spChg chg="add mod">
          <ac:chgData name="Jing Wu" userId="fd1f3784-c405-4e12-b837-6bcfcf7de391" providerId="ADAL" clId="{E82ADD78-8963-493A-84F6-BFB7315227F1}" dt="2026-01-26T09:51:31.479" v="95" actId="1076"/>
          <ac:spMkLst>
            <pc:docMk/>
            <pc:sldMk cId="3453472601" sldId="283"/>
            <ac:spMk id="17" creationId="{5BC8C594-CFF8-08EF-F85F-BBD9F0114526}"/>
          </ac:spMkLst>
        </pc:spChg>
        <pc:picChg chg="add mod">
          <ac:chgData name="Jing Wu" userId="fd1f3784-c405-4e12-b837-6bcfcf7de391" providerId="ADAL" clId="{E82ADD78-8963-493A-84F6-BFB7315227F1}" dt="2026-01-26T09:50:55.118" v="91"/>
          <ac:picMkLst>
            <pc:docMk/>
            <pc:sldMk cId="3453472601" sldId="283"/>
            <ac:picMk id="15" creationId="{DC9B8EDD-5CDD-F195-A5D9-08D227FA8CA0}"/>
          </ac:picMkLst>
        </pc:picChg>
        <pc:picChg chg="add mod">
          <ac:chgData name="Jing Wu" userId="fd1f3784-c405-4e12-b837-6bcfcf7de391" providerId="ADAL" clId="{E82ADD78-8963-493A-84F6-BFB7315227F1}" dt="2026-01-26T09:51:28.297" v="94"/>
          <ac:picMkLst>
            <pc:docMk/>
            <pc:sldMk cId="3453472601" sldId="283"/>
            <ac:picMk id="18" creationId="{BF9A4513-10CB-E727-EBDC-BDA5FBEED161}"/>
          </ac:picMkLst>
        </pc:picChg>
        <pc:picChg chg="add mod">
          <ac:chgData name="Jing Wu" userId="fd1f3784-c405-4e12-b837-6bcfcf7de391" providerId="ADAL" clId="{E82ADD78-8963-493A-84F6-BFB7315227F1}" dt="2026-01-26T10:24:30.418" v="184" actId="1076"/>
          <ac:picMkLst>
            <pc:docMk/>
            <pc:sldMk cId="3453472601" sldId="283"/>
            <ac:picMk id="24" creationId="{6D16D493-5DD3-675D-3704-35684CAFF4F5}"/>
          </ac:picMkLst>
        </pc:picChg>
      </pc:sldChg>
      <pc:sldChg chg="add del">
        <pc:chgData name="Jing Wu" userId="fd1f3784-c405-4e12-b837-6bcfcf7de391" providerId="ADAL" clId="{E82ADD78-8963-493A-84F6-BFB7315227F1}" dt="2026-01-26T09:49:03.904" v="63"/>
        <pc:sldMkLst>
          <pc:docMk/>
          <pc:sldMk cId="962102714" sldId="284"/>
        </pc:sldMkLst>
      </pc:sldChg>
      <pc:sldChg chg="modSp add del mod ord">
        <pc:chgData name="Jing Wu" userId="fd1f3784-c405-4e12-b837-6bcfcf7de391" providerId="ADAL" clId="{E82ADD78-8963-493A-84F6-BFB7315227F1}" dt="2026-01-28T08:14:31.723" v="241"/>
        <pc:sldMkLst>
          <pc:docMk/>
          <pc:sldMk cId="269938951" sldId="286"/>
        </pc:sldMkLst>
        <pc:spChg chg="mod">
          <ac:chgData name="Jing Wu" userId="fd1f3784-c405-4e12-b837-6bcfcf7de391" providerId="ADAL" clId="{E82ADD78-8963-493A-84F6-BFB7315227F1}" dt="2026-01-26T09:51:54.868" v="96" actId="20577"/>
          <ac:spMkLst>
            <pc:docMk/>
            <pc:sldMk cId="269938951" sldId="286"/>
            <ac:spMk id="3" creationId="{00000000-0000-0000-0000-000000000000}"/>
          </ac:spMkLst>
        </pc:spChg>
      </pc:sldChg>
      <pc:sldChg chg="addSp delSp modSp add del mod ord">
        <pc:chgData name="Jing Wu" userId="fd1f3784-c405-4e12-b837-6bcfcf7de391" providerId="ADAL" clId="{E82ADD78-8963-493A-84F6-BFB7315227F1}" dt="2026-01-26T10:24:12.868" v="178" actId="21"/>
        <pc:sldMkLst>
          <pc:docMk/>
          <pc:sldMk cId="3248201367" sldId="291"/>
        </pc:sldMkLst>
      </pc:sldChg>
      <pc:sldChg chg="modSp mod">
        <pc:chgData name="Jing Wu" userId="fd1f3784-c405-4e12-b837-6bcfcf7de391" providerId="ADAL" clId="{E82ADD78-8963-493A-84F6-BFB7315227F1}" dt="2026-01-08T11:00:00.359" v="54" actId="20577"/>
        <pc:sldMkLst>
          <pc:docMk/>
          <pc:sldMk cId="225151174" sldId="301"/>
        </pc:sldMkLst>
        <pc:spChg chg="mod">
          <ac:chgData name="Jing Wu" userId="fd1f3784-c405-4e12-b837-6bcfcf7de391" providerId="ADAL" clId="{E82ADD78-8963-493A-84F6-BFB7315227F1}" dt="2026-01-08T11:00:00.359" v="54" actId="20577"/>
          <ac:spMkLst>
            <pc:docMk/>
            <pc:sldMk cId="225151174" sldId="301"/>
            <ac:spMk id="3" creationId="{9CA750A6-E4CC-4172-BD00-E79F85C618AF}"/>
          </ac:spMkLst>
        </pc:spChg>
      </pc:sldChg>
      <pc:sldChg chg="modSp mod">
        <pc:chgData name="Jing Wu" userId="fd1f3784-c405-4e12-b837-6bcfcf7de391" providerId="ADAL" clId="{E82ADD78-8963-493A-84F6-BFB7315227F1}" dt="2026-01-28T08:16:39.587" v="282" actId="255"/>
        <pc:sldMkLst>
          <pc:docMk/>
          <pc:sldMk cId="3497894945" sldId="311"/>
        </pc:sldMkLst>
        <pc:spChg chg="mod">
          <ac:chgData name="Jing Wu" userId="fd1f3784-c405-4e12-b837-6bcfcf7de391" providerId="ADAL" clId="{E82ADD78-8963-493A-84F6-BFB7315227F1}" dt="2026-01-28T08:16:39.587" v="282" actId="255"/>
          <ac:spMkLst>
            <pc:docMk/>
            <pc:sldMk cId="3497894945" sldId="311"/>
            <ac:spMk id="6" creationId="{00000000-0000-0000-0000-000000000000}"/>
          </ac:spMkLst>
        </pc:spChg>
      </pc:sldChg>
      <pc:sldChg chg="addSp modSp mod">
        <pc:chgData name="Jing Wu" userId="fd1f3784-c405-4e12-b837-6bcfcf7de391" providerId="ADAL" clId="{E82ADD78-8963-493A-84F6-BFB7315227F1}" dt="2026-01-28T08:18:24.452" v="291" actId="1076"/>
        <pc:sldMkLst>
          <pc:docMk/>
          <pc:sldMk cId="154195448" sldId="312"/>
        </pc:sldMkLst>
        <pc:spChg chg="mod">
          <ac:chgData name="Jing Wu" userId="fd1f3784-c405-4e12-b837-6bcfcf7de391" providerId="ADAL" clId="{E82ADD78-8963-493A-84F6-BFB7315227F1}" dt="2026-01-28T08:18:15.869" v="288" actId="14100"/>
          <ac:spMkLst>
            <pc:docMk/>
            <pc:sldMk cId="154195448" sldId="312"/>
            <ac:spMk id="6" creationId="{00000000-0000-0000-0000-000000000000}"/>
          </ac:spMkLst>
        </pc:spChg>
        <pc:spChg chg="add mod">
          <ac:chgData name="Jing Wu" userId="fd1f3784-c405-4e12-b837-6bcfcf7de391" providerId="ADAL" clId="{E82ADD78-8963-493A-84F6-BFB7315227F1}" dt="2026-01-28T08:18:24.452" v="291" actId="1076"/>
          <ac:spMkLst>
            <pc:docMk/>
            <pc:sldMk cId="154195448" sldId="312"/>
            <ac:spMk id="7" creationId="{76A2C795-D917-6B2C-73C9-0421DEC164AD}"/>
          </ac:spMkLst>
        </pc:spChg>
      </pc:sldChg>
      <pc:sldChg chg="add">
        <pc:chgData name="Jing Wu" userId="fd1f3784-c405-4e12-b837-6bcfcf7de391" providerId="ADAL" clId="{E82ADD78-8963-493A-84F6-BFB7315227F1}" dt="2026-01-08T10:59:16.519" v="38"/>
        <pc:sldMkLst>
          <pc:docMk/>
          <pc:sldMk cId="2124255566" sldId="2146847333"/>
        </pc:sldMkLst>
      </pc:sldChg>
      <pc:sldChg chg="modSp new mod">
        <pc:chgData name="Jing Wu" userId="fd1f3784-c405-4e12-b837-6bcfcf7de391" providerId="ADAL" clId="{E82ADD78-8963-493A-84F6-BFB7315227F1}" dt="2026-01-26T10:18:15.567" v="123" actId="20577"/>
        <pc:sldMkLst>
          <pc:docMk/>
          <pc:sldMk cId="2660433638" sldId="2146847334"/>
        </pc:sldMkLst>
        <pc:spChg chg="mod">
          <ac:chgData name="Jing Wu" userId="fd1f3784-c405-4e12-b837-6bcfcf7de391" providerId="ADAL" clId="{E82ADD78-8963-493A-84F6-BFB7315227F1}" dt="2026-01-26T10:18:15.567" v="123" actId="20577"/>
          <ac:spMkLst>
            <pc:docMk/>
            <pc:sldMk cId="2660433638" sldId="2146847334"/>
            <ac:spMk id="2" creationId="{66368BAB-7085-2316-5A6F-0BB0771812E2}"/>
          </ac:spMkLst>
        </pc:spChg>
        <pc:spChg chg="mod">
          <ac:chgData name="Jing Wu" userId="fd1f3784-c405-4e12-b837-6bcfcf7de391" providerId="ADAL" clId="{E82ADD78-8963-493A-84F6-BFB7315227F1}" dt="2026-01-26T10:17:11.051" v="107"/>
          <ac:spMkLst>
            <pc:docMk/>
            <pc:sldMk cId="2660433638" sldId="2146847334"/>
            <ac:spMk id="3" creationId="{EF8E2F32-3EAB-2AEA-5701-D4F38DF80302}"/>
          </ac:spMkLst>
        </pc:spChg>
      </pc:sldChg>
      <pc:sldChg chg="modSp new mod">
        <pc:chgData name="Jing Wu" userId="fd1f3784-c405-4e12-b837-6bcfcf7de391" providerId="ADAL" clId="{E82ADD78-8963-493A-84F6-BFB7315227F1}" dt="2026-01-26T10:17:59.933" v="117" actId="20578"/>
        <pc:sldMkLst>
          <pc:docMk/>
          <pc:sldMk cId="3723159007" sldId="2146847335"/>
        </pc:sldMkLst>
        <pc:spChg chg="mod">
          <ac:chgData name="Jing Wu" userId="fd1f3784-c405-4e12-b837-6bcfcf7de391" providerId="ADAL" clId="{E82ADD78-8963-493A-84F6-BFB7315227F1}" dt="2026-01-26T10:17:59.933" v="117" actId="20578"/>
          <ac:spMkLst>
            <pc:docMk/>
            <pc:sldMk cId="3723159007" sldId="2146847335"/>
            <ac:spMk id="2" creationId="{5E3D8ACA-E5E7-9C48-7489-2F02F5DE8149}"/>
          </ac:spMkLst>
        </pc:spChg>
        <pc:spChg chg="mod">
          <ac:chgData name="Jing Wu" userId="fd1f3784-c405-4e12-b837-6bcfcf7de391" providerId="ADAL" clId="{E82ADD78-8963-493A-84F6-BFB7315227F1}" dt="2026-01-26T10:17:46.261" v="116" actId="6549"/>
          <ac:spMkLst>
            <pc:docMk/>
            <pc:sldMk cId="3723159007" sldId="2146847335"/>
            <ac:spMk id="3" creationId="{5C6011BF-535D-EDC9-0E2B-5D07256F84FC}"/>
          </ac:spMkLst>
        </pc:spChg>
      </pc:sldChg>
      <pc:sldChg chg="modSp new mod">
        <pc:chgData name="Jing Wu" userId="fd1f3784-c405-4e12-b837-6bcfcf7de391" providerId="ADAL" clId="{E82ADD78-8963-493A-84F6-BFB7315227F1}" dt="2026-01-26T10:20:39.251" v="127"/>
        <pc:sldMkLst>
          <pc:docMk/>
          <pc:sldMk cId="922128437" sldId="2146847336"/>
        </pc:sldMkLst>
        <pc:spChg chg="mod">
          <ac:chgData name="Jing Wu" userId="fd1f3784-c405-4e12-b837-6bcfcf7de391" providerId="ADAL" clId="{E82ADD78-8963-493A-84F6-BFB7315227F1}" dt="2026-01-26T10:18:44.755" v="125"/>
          <ac:spMkLst>
            <pc:docMk/>
            <pc:sldMk cId="922128437" sldId="2146847336"/>
            <ac:spMk id="2" creationId="{EBF55625-7729-08A1-71CE-95A50462D84F}"/>
          </ac:spMkLst>
        </pc:spChg>
        <pc:spChg chg="mod">
          <ac:chgData name="Jing Wu" userId="fd1f3784-c405-4e12-b837-6bcfcf7de391" providerId="ADAL" clId="{E82ADD78-8963-493A-84F6-BFB7315227F1}" dt="2026-01-26T10:20:39.251" v="127"/>
          <ac:spMkLst>
            <pc:docMk/>
            <pc:sldMk cId="922128437" sldId="2146847336"/>
            <ac:spMk id="3" creationId="{87D46EB0-10B9-9EED-831A-A61D4B974F56}"/>
          </ac:spMkLst>
        </pc:spChg>
      </pc:sldChg>
      <pc:sldChg chg="modSp add mod">
        <pc:chgData name="Jing Wu" userId="fd1f3784-c405-4e12-b837-6bcfcf7de391" providerId="ADAL" clId="{E82ADD78-8963-493A-84F6-BFB7315227F1}" dt="2026-01-28T08:05:12.007" v="195" actId="20577"/>
        <pc:sldMkLst>
          <pc:docMk/>
          <pc:sldMk cId="0" sldId="2146847337"/>
        </pc:sldMkLst>
        <pc:spChg chg="mod">
          <ac:chgData name="Jing Wu" userId="fd1f3784-c405-4e12-b837-6bcfcf7de391" providerId="ADAL" clId="{E82ADD78-8963-493A-84F6-BFB7315227F1}" dt="2026-01-28T08:05:12.007" v="195" actId="20577"/>
          <ac:spMkLst>
            <pc:docMk/>
            <pc:sldMk cId="0" sldId="2146847337"/>
            <ac:spMk id="2" creationId="{00000000-0000-0000-0000-000000000000}"/>
          </ac:spMkLst>
        </pc:spChg>
        <pc:spChg chg="mod">
          <ac:chgData name="Jing Wu" userId="fd1f3784-c405-4e12-b837-6bcfcf7de391" providerId="ADAL" clId="{E82ADD78-8963-493A-84F6-BFB7315227F1}" dt="2026-01-28T08:00:44.191" v="187" actId="1076"/>
          <ac:spMkLst>
            <pc:docMk/>
            <pc:sldMk cId="0" sldId="2146847337"/>
            <ac:spMk id="3" creationId="{00000000-0000-0000-0000-000000000000}"/>
          </ac:spMkLst>
        </pc:spChg>
      </pc:sldChg>
      <pc:sldChg chg="modSp add mod">
        <pc:chgData name="Jing Wu" userId="fd1f3784-c405-4e12-b837-6bcfcf7de391" providerId="ADAL" clId="{E82ADD78-8963-493A-84F6-BFB7315227F1}" dt="2026-01-28T08:07:45.346" v="199" actId="20577"/>
        <pc:sldMkLst>
          <pc:docMk/>
          <pc:sldMk cId="0" sldId="2146847338"/>
        </pc:sldMkLst>
        <pc:spChg chg="mod">
          <ac:chgData name="Jing Wu" userId="fd1f3784-c405-4e12-b837-6bcfcf7de391" providerId="ADAL" clId="{E82ADD78-8963-493A-84F6-BFB7315227F1}" dt="2026-01-28T08:07:45.346" v="199" actId="20577"/>
          <ac:spMkLst>
            <pc:docMk/>
            <pc:sldMk cId="0" sldId="2146847338"/>
            <ac:spMk id="2" creationId="{00000000-0000-0000-0000-000000000000}"/>
          </ac:spMkLst>
        </pc:spChg>
      </pc:sldChg>
      <pc:sldChg chg="add">
        <pc:chgData name="Jing Wu" userId="fd1f3784-c405-4e12-b837-6bcfcf7de391" providerId="ADAL" clId="{E82ADD78-8963-493A-84F6-BFB7315227F1}" dt="2026-01-28T08:07:33.403" v="196"/>
        <pc:sldMkLst>
          <pc:docMk/>
          <pc:sldMk cId="0" sldId="2146847339"/>
        </pc:sldMkLst>
      </pc:sldChg>
      <pc:sldChg chg="add">
        <pc:chgData name="Jing Wu" userId="fd1f3784-c405-4e12-b837-6bcfcf7de391" providerId="ADAL" clId="{E82ADD78-8963-493A-84F6-BFB7315227F1}" dt="2026-01-28T08:07:33.403" v="196"/>
        <pc:sldMkLst>
          <pc:docMk/>
          <pc:sldMk cId="0" sldId="2146847340"/>
        </pc:sldMkLst>
      </pc:sldChg>
      <pc:sldChg chg="add">
        <pc:chgData name="Jing Wu" userId="fd1f3784-c405-4e12-b837-6bcfcf7de391" providerId="ADAL" clId="{E82ADD78-8963-493A-84F6-BFB7315227F1}" dt="2026-01-28T08:07:33.403" v="196"/>
        <pc:sldMkLst>
          <pc:docMk/>
          <pc:sldMk cId="0" sldId="2146847341"/>
        </pc:sldMkLst>
      </pc:sldChg>
      <pc:sldChg chg="addSp delSp modSp new mod chgLayout">
        <pc:chgData name="Jing Wu" userId="fd1f3784-c405-4e12-b837-6bcfcf7de391" providerId="ADAL" clId="{E82ADD78-8963-493A-84F6-BFB7315227F1}" dt="2026-01-28T08:15:29.003" v="281" actId="20577"/>
        <pc:sldMkLst>
          <pc:docMk/>
          <pc:sldMk cId="1478516228" sldId="2146847342"/>
        </pc:sldMkLst>
        <pc:spChg chg="del mod ord">
          <ac:chgData name="Jing Wu" userId="fd1f3784-c405-4e12-b837-6bcfcf7de391" providerId="ADAL" clId="{E82ADD78-8963-493A-84F6-BFB7315227F1}" dt="2026-01-28T08:15:11.272" v="243" actId="700"/>
          <ac:spMkLst>
            <pc:docMk/>
            <pc:sldMk cId="1478516228" sldId="2146847342"/>
            <ac:spMk id="2" creationId="{D58C2CC1-2D23-5D35-1A52-AFEC923B47CB}"/>
          </ac:spMkLst>
        </pc:spChg>
        <pc:spChg chg="del mod ord">
          <ac:chgData name="Jing Wu" userId="fd1f3784-c405-4e12-b837-6bcfcf7de391" providerId="ADAL" clId="{E82ADD78-8963-493A-84F6-BFB7315227F1}" dt="2026-01-28T08:15:11.272" v="243" actId="700"/>
          <ac:spMkLst>
            <pc:docMk/>
            <pc:sldMk cId="1478516228" sldId="2146847342"/>
            <ac:spMk id="3" creationId="{969C1D55-09E8-2DD4-A60A-6917C1E14EA4}"/>
          </ac:spMkLst>
        </pc:spChg>
        <pc:spChg chg="mod ord">
          <ac:chgData name="Jing Wu" userId="fd1f3784-c405-4e12-b837-6bcfcf7de391" providerId="ADAL" clId="{E82ADD78-8963-493A-84F6-BFB7315227F1}" dt="2026-01-28T08:15:11.272" v="243" actId="700"/>
          <ac:spMkLst>
            <pc:docMk/>
            <pc:sldMk cId="1478516228" sldId="2146847342"/>
            <ac:spMk id="4" creationId="{63E789D0-AB71-59B0-06A4-071F6B8461AA}"/>
          </ac:spMkLst>
        </pc:spChg>
        <pc:spChg chg="mod ord">
          <ac:chgData name="Jing Wu" userId="fd1f3784-c405-4e12-b837-6bcfcf7de391" providerId="ADAL" clId="{E82ADD78-8963-493A-84F6-BFB7315227F1}" dt="2026-01-28T08:15:11.272" v="243" actId="700"/>
          <ac:spMkLst>
            <pc:docMk/>
            <pc:sldMk cId="1478516228" sldId="2146847342"/>
            <ac:spMk id="5" creationId="{1B887A1C-E1EF-0EBF-B0A1-14D2EFBDD5FA}"/>
          </ac:spMkLst>
        </pc:spChg>
        <pc:spChg chg="add mod ord">
          <ac:chgData name="Jing Wu" userId="fd1f3784-c405-4e12-b837-6bcfcf7de391" providerId="ADAL" clId="{E82ADD78-8963-493A-84F6-BFB7315227F1}" dt="2026-01-28T08:15:11.272" v="243" actId="700"/>
          <ac:spMkLst>
            <pc:docMk/>
            <pc:sldMk cId="1478516228" sldId="2146847342"/>
            <ac:spMk id="6" creationId="{15E6DD09-BBCE-7E37-6EEC-5E10ADCE963E}"/>
          </ac:spMkLst>
        </pc:spChg>
        <pc:spChg chg="add mod ord">
          <ac:chgData name="Jing Wu" userId="fd1f3784-c405-4e12-b837-6bcfcf7de391" providerId="ADAL" clId="{E82ADD78-8963-493A-84F6-BFB7315227F1}" dt="2026-01-28T08:15:29.003" v="281" actId="20577"/>
          <ac:spMkLst>
            <pc:docMk/>
            <pc:sldMk cId="1478516228" sldId="2146847342"/>
            <ac:spMk id="7" creationId="{C345564E-E2CB-42E1-3181-10FF5AF18A75}"/>
          </ac:spMkLst>
        </pc:spChg>
      </pc:sldChg>
      <pc:sldMasterChg chg="modSp mod delSldLayout">
        <pc:chgData name="Jing Wu" userId="fd1f3784-c405-4e12-b837-6bcfcf7de391" providerId="ADAL" clId="{E82ADD78-8963-493A-84F6-BFB7315227F1}" dt="2026-01-08T13:38:55.904" v="60" actId="20577"/>
        <pc:sldMasterMkLst>
          <pc:docMk/>
          <pc:sldMasterMk cId="2454702602" sldId="2147483662"/>
        </pc:sldMasterMkLst>
        <pc:spChg chg="mod">
          <ac:chgData name="Jing Wu" userId="fd1f3784-c405-4e12-b837-6bcfcf7de391" providerId="ADAL" clId="{E82ADD78-8963-493A-84F6-BFB7315227F1}" dt="2026-01-08T13:38:55.904" v="60" actId="20577"/>
          <ac:spMkLst>
            <pc:docMk/>
            <pc:sldMasterMk cId="2454702602" sldId="2147483662"/>
            <ac:spMk id="5" creationId="{792B975C-625D-4095-8E1D-63F20A11B57C}"/>
          </ac:spMkLst>
        </pc:spChg>
      </pc:sldMasterChg>
      <pc:sldMasterChg chg="modSp mod">
        <pc:chgData name="Jing Wu" userId="fd1f3784-c405-4e12-b837-6bcfcf7de391" providerId="ADAL" clId="{E82ADD78-8963-493A-84F6-BFB7315227F1}" dt="2026-01-26T09:49:31.197" v="89" actId="20577"/>
        <pc:sldMasterMkLst>
          <pc:docMk/>
          <pc:sldMasterMk cId="940714809" sldId="2147483678"/>
        </pc:sldMasterMkLst>
        <pc:spChg chg="mod">
          <ac:chgData name="Jing Wu" userId="fd1f3784-c405-4e12-b837-6bcfcf7de391" providerId="ADAL" clId="{E82ADD78-8963-493A-84F6-BFB7315227F1}" dt="2026-01-26T09:49:31.197" v="89" actId="20577"/>
          <ac:spMkLst>
            <pc:docMk/>
            <pc:sldMasterMk cId="940714809" sldId="2147483678"/>
            <ac:spMk id="5" creationId="{792B975C-625D-4095-8E1D-63F20A11B57C}"/>
          </ac:spMkLst>
        </pc:sp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F6433-BFE9-428B-988A-A00C4577245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7BB0033-9A15-4C09-A6E7-36B34DC354EA}">
      <dgm:prSet/>
      <dgm:spPr/>
      <dgm:t>
        <a:bodyPr/>
        <a:lstStyle/>
        <a:p>
          <a:r>
            <a:rPr lang="en-US"/>
            <a:t>Asimov’s Three Laws of Robotics (1942)</a:t>
          </a:r>
          <a:br>
            <a:rPr lang="en-US"/>
          </a:br>
          <a:r>
            <a:rPr lang="en-US"/>
            <a:t>1. A robot may not harm a human.</a:t>
          </a:r>
          <a:br>
            <a:rPr lang="en-US"/>
          </a:br>
          <a:r>
            <a:rPr lang="en-US"/>
            <a:t>2. Must obey human orders (unless conflicts with 1).</a:t>
          </a:r>
          <a:br>
            <a:rPr lang="en-US"/>
          </a:br>
          <a:r>
            <a:rPr lang="en-US"/>
            <a:t>3. Must protect its own existence (unless conflicts with 1 or 2).</a:t>
          </a:r>
          <a:br>
            <a:rPr lang="en-US"/>
          </a:br>
          <a:br>
            <a:rPr lang="en-US"/>
          </a:br>
          <a:r>
            <a:rPr lang="en-US"/>
            <a:t>Context: Science fiction ethics.</a:t>
          </a:r>
          <a:br>
            <a:rPr lang="en-US"/>
          </a:br>
          <a:r>
            <a:rPr lang="en-US"/>
            <a:t>Risks: Harm to humans, obedience, self-preservation.</a:t>
          </a:r>
        </a:p>
      </dgm:t>
    </dgm:pt>
    <dgm:pt modelId="{2FF3227A-1F29-423B-A885-B7C504695685}" type="parTrans" cxnId="{2C200883-660B-4632-A340-D37E82DE0E54}">
      <dgm:prSet/>
      <dgm:spPr/>
      <dgm:t>
        <a:bodyPr/>
        <a:lstStyle/>
        <a:p>
          <a:endParaRPr lang="en-US"/>
        </a:p>
      </dgm:t>
    </dgm:pt>
    <dgm:pt modelId="{711F8D1C-7682-4ACF-9C76-8477200D7B0B}" type="sibTrans" cxnId="{2C200883-660B-4632-A340-D37E82DE0E54}">
      <dgm:prSet/>
      <dgm:spPr/>
      <dgm:t>
        <a:bodyPr/>
        <a:lstStyle/>
        <a:p>
          <a:endParaRPr lang="en-US"/>
        </a:p>
      </dgm:t>
    </dgm:pt>
    <dgm:pt modelId="{DA5CBDDC-3CC5-4181-9EDB-6F47ACD1D04D}">
      <dgm:prSet/>
      <dgm:spPr/>
      <dgm:t>
        <a:bodyPr/>
        <a:lstStyle/>
        <a:p>
          <a:r>
            <a:rPr lang="en-US" dirty="0"/>
            <a:t>Sailor’s Three Laws of Nanorobotics (2012)</a:t>
          </a:r>
          <a:br>
            <a:rPr lang="en-US" dirty="0"/>
          </a:br>
          <a:r>
            <a:rPr lang="en-US" dirty="0"/>
            <a:t>1. Nanorobots must be killable (fail-safe).</a:t>
          </a:r>
          <a:br>
            <a:rPr lang="en-US" dirty="0"/>
          </a:br>
          <a:r>
            <a:rPr lang="en-US" dirty="0"/>
            <a:t>2. Must be controllable (external oversight).</a:t>
          </a:r>
          <a:br>
            <a:rPr lang="en-US" dirty="0"/>
          </a:br>
          <a:r>
            <a:rPr lang="en-US" dirty="0"/>
            <a:t>3. Must be limited in reproduction.</a:t>
          </a:r>
          <a:br>
            <a:rPr lang="en-US" dirty="0"/>
          </a:br>
          <a:br>
            <a:rPr lang="en-US" dirty="0"/>
          </a:br>
          <a:r>
            <a:rPr lang="en-US" dirty="0"/>
            <a:t>Context: Practical nanotechnology safety.</a:t>
          </a:r>
          <a:br>
            <a:rPr lang="en-US" dirty="0"/>
          </a:br>
          <a:r>
            <a:rPr lang="en-US" dirty="0"/>
            <a:t>Risks: Uncontrolled replication, loss of control, shutdown failure.</a:t>
          </a:r>
        </a:p>
      </dgm:t>
    </dgm:pt>
    <dgm:pt modelId="{1C251A59-AB19-480E-B055-554343D19D67}" type="parTrans" cxnId="{BB717AB4-3EE1-4A3E-B1B8-D1E991AB42E1}">
      <dgm:prSet/>
      <dgm:spPr/>
      <dgm:t>
        <a:bodyPr/>
        <a:lstStyle/>
        <a:p>
          <a:endParaRPr lang="en-US"/>
        </a:p>
      </dgm:t>
    </dgm:pt>
    <dgm:pt modelId="{E18BA234-43F9-4059-ADAB-ABCDFF77E307}" type="sibTrans" cxnId="{BB717AB4-3EE1-4A3E-B1B8-D1E991AB42E1}">
      <dgm:prSet/>
      <dgm:spPr/>
      <dgm:t>
        <a:bodyPr/>
        <a:lstStyle/>
        <a:p>
          <a:endParaRPr lang="en-US"/>
        </a:p>
      </dgm:t>
    </dgm:pt>
    <dgm:pt modelId="{5C1FA01B-5CE0-465E-A2A0-175D3464ED0C}">
      <dgm:prSet/>
      <dgm:spPr/>
      <dgm:t>
        <a:bodyPr/>
        <a:lstStyle/>
        <a:p>
          <a:r>
            <a:rPr lang="en-US" dirty="0"/>
            <a:t>Russell’s Principles for Safer AI (2017)</a:t>
          </a:r>
          <a:br>
            <a:rPr lang="en-US" dirty="0"/>
          </a:br>
          <a:r>
            <a:rPr lang="en-US" dirty="0"/>
            <a:t>1. AI’s only objective is to maximize human values.</a:t>
          </a:r>
          <a:br>
            <a:rPr lang="en-US" dirty="0"/>
          </a:br>
          <a:r>
            <a:rPr lang="en-US" dirty="0"/>
            <a:t>2. AI must be uncertain about those values.</a:t>
          </a:r>
          <a:br>
            <a:rPr lang="en-US" dirty="0"/>
          </a:br>
          <a:r>
            <a:rPr lang="en-US" dirty="0"/>
            <a:t>3. AI must be open to correction.</a:t>
          </a:r>
          <a:br>
            <a:rPr lang="en-US" dirty="0"/>
          </a:br>
          <a:br>
            <a:rPr lang="en-US" dirty="0"/>
          </a:br>
          <a:r>
            <a:rPr lang="en-US" dirty="0"/>
            <a:t>Context: Real-world AI alignment.</a:t>
          </a:r>
          <a:br>
            <a:rPr lang="en-US" dirty="0"/>
          </a:br>
          <a:r>
            <a:rPr lang="en-US" dirty="0"/>
            <a:t>Risks: Misaligned goals, unintended consequences, uncorrectable systems.</a:t>
          </a:r>
        </a:p>
      </dgm:t>
    </dgm:pt>
    <dgm:pt modelId="{0166D7A1-9F6E-40FF-A399-5A2AD9B1F7E7}" type="parTrans" cxnId="{3280D908-78C8-4F6B-B5A0-AEB9F2E2F89B}">
      <dgm:prSet/>
      <dgm:spPr/>
      <dgm:t>
        <a:bodyPr/>
        <a:lstStyle/>
        <a:p>
          <a:endParaRPr lang="en-US"/>
        </a:p>
      </dgm:t>
    </dgm:pt>
    <dgm:pt modelId="{E38B2CB6-9B96-4388-B032-64C6C66EAEEB}" type="sibTrans" cxnId="{3280D908-78C8-4F6B-B5A0-AEB9F2E2F89B}">
      <dgm:prSet/>
      <dgm:spPr/>
      <dgm:t>
        <a:bodyPr/>
        <a:lstStyle/>
        <a:p>
          <a:endParaRPr lang="en-US"/>
        </a:p>
      </dgm:t>
    </dgm:pt>
    <dgm:pt modelId="{E09674BC-15A1-4A93-B1D8-B212379ADB08}" type="pres">
      <dgm:prSet presAssocID="{442F6433-BFE9-428B-988A-A00C4577245A}" presName="root" presStyleCnt="0">
        <dgm:presLayoutVars>
          <dgm:dir/>
          <dgm:resizeHandles val="exact"/>
        </dgm:presLayoutVars>
      </dgm:prSet>
      <dgm:spPr/>
    </dgm:pt>
    <dgm:pt modelId="{9A9FFE21-6637-4ECA-8A65-619AEB50889A}" type="pres">
      <dgm:prSet presAssocID="{67BB0033-9A15-4C09-A6E7-36B34DC354EA}" presName="compNode" presStyleCnt="0"/>
      <dgm:spPr/>
    </dgm:pt>
    <dgm:pt modelId="{FF9FF120-2C9E-4FE1-8649-1CCA0A0709DE}" type="pres">
      <dgm:prSet presAssocID="{67BB0033-9A15-4C09-A6E7-36B34DC354EA}" presName="bgRect" presStyleLbl="bgShp" presStyleIdx="0" presStyleCnt="3"/>
      <dgm:spPr/>
    </dgm:pt>
    <dgm:pt modelId="{C4FDBF06-1835-4332-ABF5-B58A5332EE8F}" type="pres">
      <dgm:prSet presAssocID="{67BB0033-9A15-4C09-A6E7-36B34DC354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9F73E8D-A9CE-45FB-9920-64FE0158218D}" type="pres">
      <dgm:prSet presAssocID="{67BB0033-9A15-4C09-A6E7-36B34DC354EA}" presName="spaceRect" presStyleCnt="0"/>
      <dgm:spPr/>
    </dgm:pt>
    <dgm:pt modelId="{3458A627-9449-4469-908A-0994C4F463F2}" type="pres">
      <dgm:prSet presAssocID="{67BB0033-9A15-4C09-A6E7-36B34DC354EA}" presName="parTx" presStyleLbl="revTx" presStyleIdx="0" presStyleCnt="3">
        <dgm:presLayoutVars>
          <dgm:chMax val="0"/>
          <dgm:chPref val="0"/>
        </dgm:presLayoutVars>
      </dgm:prSet>
      <dgm:spPr/>
    </dgm:pt>
    <dgm:pt modelId="{0FF1FD55-03AD-4FCF-AA25-AC28A1978AFE}" type="pres">
      <dgm:prSet presAssocID="{711F8D1C-7682-4ACF-9C76-8477200D7B0B}" presName="sibTrans" presStyleCnt="0"/>
      <dgm:spPr/>
    </dgm:pt>
    <dgm:pt modelId="{6B44E96A-3F6C-47CB-A38F-E640D631AFAF}" type="pres">
      <dgm:prSet presAssocID="{DA5CBDDC-3CC5-4181-9EDB-6F47ACD1D04D}" presName="compNode" presStyleCnt="0"/>
      <dgm:spPr/>
    </dgm:pt>
    <dgm:pt modelId="{6FE31C03-7A14-40DF-8ABB-87917EF18CC4}" type="pres">
      <dgm:prSet presAssocID="{DA5CBDDC-3CC5-4181-9EDB-6F47ACD1D04D}" presName="bgRect" presStyleLbl="bgShp" presStyleIdx="1" presStyleCnt="3"/>
      <dgm:spPr/>
    </dgm:pt>
    <dgm:pt modelId="{8A9C4A9F-A9B6-4563-A1C3-D55FE291AECD}" type="pres">
      <dgm:prSet presAssocID="{DA5CBDDC-3CC5-4181-9EDB-6F47ACD1D0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ptain"/>
        </a:ext>
      </dgm:extLst>
    </dgm:pt>
    <dgm:pt modelId="{BB6B7655-3FED-4576-A7A2-2DEE8547BF23}" type="pres">
      <dgm:prSet presAssocID="{DA5CBDDC-3CC5-4181-9EDB-6F47ACD1D04D}" presName="spaceRect" presStyleCnt="0"/>
      <dgm:spPr/>
    </dgm:pt>
    <dgm:pt modelId="{65A1FF81-BEEF-488A-BC83-13C4B7560656}" type="pres">
      <dgm:prSet presAssocID="{DA5CBDDC-3CC5-4181-9EDB-6F47ACD1D04D}" presName="parTx" presStyleLbl="revTx" presStyleIdx="1" presStyleCnt="3">
        <dgm:presLayoutVars>
          <dgm:chMax val="0"/>
          <dgm:chPref val="0"/>
        </dgm:presLayoutVars>
      </dgm:prSet>
      <dgm:spPr/>
    </dgm:pt>
    <dgm:pt modelId="{678207A1-AF67-43C6-AD91-BD01E27D58C3}" type="pres">
      <dgm:prSet presAssocID="{E18BA234-43F9-4059-ADAB-ABCDFF77E307}" presName="sibTrans" presStyleCnt="0"/>
      <dgm:spPr/>
    </dgm:pt>
    <dgm:pt modelId="{98ACF034-98F6-4BC3-AB59-037784DE26FF}" type="pres">
      <dgm:prSet presAssocID="{5C1FA01B-5CE0-465E-A2A0-175D3464ED0C}" presName="compNode" presStyleCnt="0"/>
      <dgm:spPr/>
    </dgm:pt>
    <dgm:pt modelId="{60BBE558-A665-40A9-BD75-9C6379EF8C24}" type="pres">
      <dgm:prSet presAssocID="{5C1FA01B-5CE0-465E-A2A0-175D3464ED0C}" presName="bgRect" presStyleLbl="bgShp" presStyleIdx="2" presStyleCnt="3"/>
      <dgm:spPr/>
    </dgm:pt>
    <dgm:pt modelId="{FDF361F1-90FB-4227-8E9B-E24B3EDAF4DC}" type="pres">
      <dgm:prSet presAssocID="{5C1FA01B-5CE0-465E-A2A0-175D3464ED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3A5766F-0586-4B1E-B6CD-0D3A093890AF}" type="pres">
      <dgm:prSet presAssocID="{5C1FA01B-5CE0-465E-A2A0-175D3464ED0C}" presName="spaceRect" presStyleCnt="0"/>
      <dgm:spPr/>
    </dgm:pt>
    <dgm:pt modelId="{25A98E2C-0C65-44F5-9478-3009342D1F87}" type="pres">
      <dgm:prSet presAssocID="{5C1FA01B-5CE0-465E-A2A0-175D3464ED0C}" presName="parTx" presStyleLbl="revTx" presStyleIdx="2" presStyleCnt="3">
        <dgm:presLayoutVars>
          <dgm:chMax val="0"/>
          <dgm:chPref val="0"/>
        </dgm:presLayoutVars>
      </dgm:prSet>
      <dgm:spPr/>
    </dgm:pt>
  </dgm:ptLst>
  <dgm:cxnLst>
    <dgm:cxn modelId="{3280D908-78C8-4F6B-B5A0-AEB9F2E2F89B}" srcId="{442F6433-BFE9-428B-988A-A00C4577245A}" destId="{5C1FA01B-5CE0-465E-A2A0-175D3464ED0C}" srcOrd="2" destOrd="0" parTransId="{0166D7A1-9F6E-40FF-A399-5A2AD9B1F7E7}" sibTransId="{E38B2CB6-9B96-4388-B032-64C6C66EAEEB}"/>
    <dgm:cxn modelId="{2C200883-660B-4632-A340-D37E82DE0E54}" srcId="{442F6433-BFE9-428B-988A-A00C4577245A}" destId="{67BB0033-9A15-4C09-A6E7-36B34DC354EA}" srcOrd="0" destOrd="0" parTransId="{2FF3227A-1F29-423B-A885-B7C504695685}" sibTransId="{711F8D1C-7682-4ACF-9C76-8477200D7B0B}"/>
    <dgm:cxn modelId="{BB717AB4-3EE1-4A3E-B1B8-D1E991AB42E1}" srcId="{442F6433-BFE9-428B-988A-A00C4577245A}" destId="{DA5CBDDC-3CC5-4181-9EDB-6F47ACD1D04D}" srcOrd="1" destOrd="0" parTransId="{1C251A59-AB19-480E-B055-554343D19D67}" sibTransId="{E18BA234-43F9-4059-ADAB-ABCDFF77E307}"/>
    <dgm:cxn modelId="{664950BF-1E41-4742-BFEC-F6A281CB2304}" type="presOf" srcId="{5C1FA01B-5CE0-465E-A2A0-175D3464ED0C}" destId="{25A98E2C-0C65-44F5-9478-3009342D1F87}" srcOrd="0" destOrd="0" presId="urn:microsoft.com/office/officeart/2018/2/layout/IconVerticalSolidList"/>
    <dgm:cxn modelId="{B281B3DF-C3AC-4CB5-ABA8-698415913964}" type="presOf" srcId="{67BB0033-9A15-4C09-A6E7-36B34DC354EA}" destId="{3458A627-9449-4469-908A-0994C4F463F2}" srcOrd="0" destOrd="0" presId="urn:microsoft.com/office/officeart/2018/2/layout/IconVerticalSolidList"/>
    <dgm:cxn modelId="{E346FBEE-45CF-4352-BB51-BB7658D65BDF}" type="presOf" srcId="{442F6433-BFE9-428B-988A-A00C4577245A}" destId="{E09674BC-15A1-4A93-B1D8-B212379ADB08}" srcOrd="0" destOrd="0" presId="urn:microsoft.com/office/officeart/2018/2/layout/IconVerticalSolidList"/>
    <dgm:cxn modelId="{DFBCD7FC-B25B-4329-BDF8-CAAB8D54C0FB}" type="presOf" srcId="{DA5CBDDC-3CC5-4181-9EDB-6F47ACD1D04D}" destId="{65A1FF81-BEEF-488A-BC83-13C4B7560656}" srcOrd="0" destOrd="0" presId="urn:microsoft.com/office/officeart/2018/2/layout/IconVerticalSolidList"/>
    <dgm:cxn modelId="{A78F2931-738C-43CB-8B19-7158C7DEDD67}" type="presParOf" srcId="{E09674BC-15A1-4A93-B1D8-B212379ADB08}" destId="{9A9FFE21-6637-4ECA-8A65-619AEB50889A}" srcOrd="0" destOrd="0" presId="urn:microsoft.com/office/officeart/2018/2/layout/IconVerticalSolidList"/>
    <dgm:cxn modelId="{81A047F4-19B4-4D77-9133-B5A2EDE55277}" type="presParOf" srcId="{9A9FFE21-6637-4ECA-8A65-619AEB50889A}" destId="{FF9FF120-2C9E-4FE1-8649-1CCA0A0709DE}" srcOrd="0" destOrd="0" presId="urn:microsoft.com/office/officeart/2018/2/layout/IconVerticalSolidList"/>
    <dgm:cxn modelId="{702D1FFE-76BD-4AF7-9069-B7944B77494E}" type="presParOf" srcId="{9A9FFE21-6637-4ECA-8A65-619AEB50889A}" destId="{C4FDBF06-1835-4332-ABF5-B58A5332EE8F}" srcOrd="1" destOrd="0" presId="urn:microsoft.com/office/officeart/2018/2/layout/IconVerticalSolidList"/>
    <dgm:cxn modelId="{5941BB57-223C-4C89-AE98-BCFCE9038579}" type="presParOf" srcId="{9A9FFE21-6637-4ECA-8A65-619AEB50889A}" destId="{F9F73E8D-A9CE-45FB-9920-64FE0158218D}" srcOrd="2" destOrd="0" presId="urn:microsoft.com/office/officeart/2018/2/layout/IconVerticalSolidList"/>
    <dgm:cxn modelId="{EFF73698-230C-4FD3-A5D6-F2A71A2C5B7A}" type="presParOf" srcId="{9A9FFE21-6637-4ECA-8A65-619AEB50889A}" destId="{3458A627-9449-4469-908A-0994C4F463F2}" srcOrd="3" destOrd="0" presId="urn:microsoft.com/office/officeart/2018/2/layout/IconVerticalSolidList"/>
    <dgm:cxn modelId="{37B8AEF7-0F74-472F-94AE-6D1F41121FAB}" type="presParOf" srcId="{E09674BC-15A1-4A93-B1D8-B212379ADB08}" destId="{0FF1FD55-03AD-4FCF-AA25-AC28A1978AFE}" srcOrd="1" destOrd="0" presId="urn:microsoft.com/office/officeart/2018/2/layout/IconVerticalSolidList"/>
    <dgm:cxn modelId="{2E18F96B-4E66-45B3-9F26-3F15638EA0F7}" type="presParOf" srcId="{E09674BC-15A1-4A93-B1D8-B212379ADB08}" destId="{6B44E96A-3F6C-47CB-A38F-E640D631AFAF}" srcOrd="2" destOrd="0" presId="urn:microsoft.com/office/officeart/2018/2/layout/IconVerticalSolidList"/>
    <dgm:cxn modelId="{378AFEB8-65C3-4AE2-98A3-71A2FEB49CFA}" type="presParOf" srcId="{6B44E96A-3F6C-47CB-A38F-E640D631AFAF}" destId="{6FE31C03-7A14-40DF-8ABB-87917EF18CC4}" srcOrd="0" destOrd="0" presId="urn:microsoft.com/office/officeart/2018/2/layout/IconVerticalSolidList"/>
    <dgm:cxn modelId="{B4DD1358-554D-45DB-BECF-D5A84B4AEFC1}" type="presParOf" srcId="{6B44E96A-3F6C-47CB-A38F-E640D631AFAF}" destId="{8A9C4A9F-A9B6-4563-A1C3-D55FE291AECD}" srcOrd="1" destOrd="0" presId="urn:microsoft.com/office/officeart/2018/2/layout/IconVerticalSolidList"/>
    <dgm:cxn modelId="{3E48ABE4-21DF-4464-97A5-0BAF4937CA15}" type="presParOf" srcId="{6B44E96A-3F6C-47CB-A38F-E640D631AFAF}" destId="{BB6B7655-3FED-4576-A7A2-2DEE8547BF23}" srcOrd="2" destOrd="0" presId="urn:microsoft.com/office/officeart/2018/2/layout/IconVerticalSolidList"/>
    <dgm:cxn modelId="{A0AA6084-F335-46D1-9E3F-8159C25303B1}" type="presParOf" srcId="{6B44E96A-3F6C-47CB-A38F-E640D631AFAF}" destId="{65A1FF81-BEEF-488A-BC83-13C4B7560656}" srcOrd="3" destOrd="0" presId="urn:microsoft.com/office/officeart/2018/2/layout/IconVerticalSolidList"/>
    <dgm:cxn modelId="{88B637A6-DEC0-409D-B6AE-031C7668CAAC}" type="presParOf" srcId="{E09674BC-15A1-4A93-B1D8-B212379ADB08}" destId="{678207A1-AF67-43C6-AD91-BD01E27D58C3}" srcOrd="3" destOrd="0" presId="urn:microsoft.com/office/officeart/2018/2/layout/IconVerticalSolidList"/>
    <dgm:cxn modelId="{057CC471-69AF-40ED-A2F7-D1DF14B037AE}" type="presParOf" srcId="{E09674BC-15A1-4A93-B1D8-B212379ADB08}" destId="{98ACF034-98F6-4BC3-AB59-037784DE26FF}" srcOrd="4" destOrd="0" presId="urn:microsoft.com/office/officeart/2018/2/layout/IconVerticalSolidList"/>
    <dgm:cxn modelId="{61070EA6-062B-411D-A1AB-C1707554234A}" type="presParOf" srcId="{98ACF034-98F6-4BC3-AB59-037784DE26FF}" destId="{60BBE558-A665-40A9-BD75-9C6379EF8C24}" srcOrd="0" destOrd="0" presId="urn:microsoft.com/office/officeart/2018/2/layout/IconVerticalSolidList"/>
    <dgm:cxn modelId="{64DC2820-63C9-467A-9E33-49C6BD899A33}" type="presParOf" srcId="{98ACF034-98F6-4BC3-AB59-037784DE26FF}" destId="{FDF361F1-90FB-4227-8E9B-E24B3EDAF4DC}" srcOrd="1" destOrd="0" presId="urn:microsoft.com/office/officeart/2018/2/layout/IconVerticalSolidList"/>
    <dgm:cxn modelId="{D892B7F2-B371-47D5-B69D-A6B8ABF28954}" type="presParOf" srcId="{98ACF034-98F6-4BC3-AB59-037784DE26FF}" destId="{53A5766F-0586-4B1E-B6CD-0D3A093890AF}" srcOrd="2" destOrd="0" presId="urn:microsoft.com/office/officeart/2018/2/layout/IconVerticalSolidList"/>
    <dgm:cxn modelId="{A39D721C-2788-4D3D-A865-5E67ABF8E06F}" type="presParOf" srcId="{98ACF034-98F6-4BC3-AB59-037784DE26FF}" destId="{25A98E2C-0C65-44F5-9478-3009342D1F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FF120-2C9E-4FE1-8649-1CCA0A0709DE}">
      <dsp:nvSpPr>
        <dsp:cNvPr id="0" name=""/>
        <dsp:cNvSpPr/>
      </dsp:nvSpPr>
      <dsp:spPr>
        <a:xfrm>
          <a:off x="0" y="2919"/>
          <a:ext cx="9312374" cy="13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DBF06-1835-4332-ABF5-B58A5332EE8F}">
      <dsp:nvSpPr>
        <dsp:cNvPr id="0" name=""/>
        <dsp:cNvSpPr/>
      </dsp:nvSpPr>
      <dsp:spPr>
        <a:xfrm>
          <a:off x="402295" y="302147"/>
          <a:ext cx="732160" cy="73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58A627-9449-4469-908A-0994C4F463F2}">
      <dsp:nvSpPr>
        <dsp:cNvPr id="0" name=""/>
        <dsp:cNvSpPr/>
      </dsp:nvSpPr>
      <dsp:spPr>
        <a:xfrm>
          <a:off x="1536751" y="2919"/>
          <a:ext cx="7592122" cy="133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86" tIns="140886" rIns="140886" bIns="140886" numCol="1" spcCol="1270" anchor="ctr" anchorCtr="0">
          <a:noAutofit/>
        </a:bodyPr>
        <a:lstStyle/>
        <a:p>
          <a:pPr marL="0" lvl="0" indent="0" algn="l" defTabSz="622300">
            <a:lnSpc>
              <a:spcPct val="90000"/>
            </a:lnSpc>
            <a:spcBef>
              <a:spcPct val="0"/>
            </a:spcBef>
            <a:spcAft>
              <a:spcPct val="35000"/>
            </a:spcAft>
            <a:buNone/>
          </a:pPr>
          <a:r>
            <a:rPr lang="en-US" sz="1400" kern="1200"/>
            <a:t>Asimov’s Three Laws of Robotics (1942)</a:t>
          </a:r>
          <a:br>
            <a:rPr lang="en-US" sz="1400" kern="1200"/>
          </a:br>
          <a:r>
            <a:rPr lang="en-US" sz="1400" kern="1200"/>
            <a:t>1. A robot may not harm a human.</a:t>
          </a:r>
          <a:br>
            <a:rPr lang="en-US" sz="1400" kern="1200"/>
          </a:br>
          <a:r>
            <a:rPr lang="en-US" sz="1400" kern="1200"/>
            <a:t>2. Must obey human orders (unless conflicts with 1).</a:t>
          </a:r>
          <a:br>
            <a:rPr lang="en-US" sz="1400" kern="1200"/>
          </a:br>
          <a:r>
            <a:rPr lang="en-US" sz="1400" kern="1200"/>
            <a:t>3. Must protect its own existence (unless conflicts with 1 or 2).</a:t>
          </a:r>
          <a:br>
            <a:rPr lang="en-US" sz="1400" kern="1200"/>
          </a:br>
          <a:br>
            <a:rPr lang="en-US" sz="1400" kern="1200"/>
          </a:br>
          <a:r>
            <a:rPr lang="en-US" sz="1400" kern="1200"/>
            <a:t>Context: Science fiction ethics.</a:t>
          </a:r>
          <a:br>
            <a:rPr lang="en-US" sz="1400" kern="1200"/>
          </a:br>
          <a:r>
            <a:rPr lang="en-US" sz="1400" kern="1200"/>
            <a:t>Risks: Harm to humans, obedience, self-preservation.</a:t>
          </a:r>
        </a:p>
      </dsp:txBody>
      <dsp:txXfrm>
        <a:off x="1536751" y="2919"/>
        <a:ext cx="7592122" cy="1331201"/>
      </dsp:txXfrm>
    </dsp:sp>
    <dsp:sp modelId="{6FE31C03-7A14-40DF-8ABB-87917EF18CC4}">
      <dsp:nvSpPr>
        <dsp:cNvPr id="0" name=""/>
        <dsp:cNvSpPr/>
      </dsp:nvSpPr>
      <dsp:spPr>
        <a:xfrm>
          <a:off x="0" y="1607188"/>
          <a:ext cx="9312374" cy="13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C4A9F-A9B6-4563-A1C3-D55FE291AECD}">
      <dsp:nvSpPr>
        <dsp:cNvPr id="0" name=""/>
        <dsp:cNvSpPr/>
      </dsp:nvSpPr>
      <dsp:spPr>
        <a:xfrm>
          <a:off x="402295" y="1906416"/>
          <a:ext cx="732160" cy="731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A1FF81-BEEF-488A-BC83-13C4B7560656}">
      <dsp:nvSpPr>
        <dsp:cNvPr id="0" name=""/>
        <dsp:cNvSpPr/>
      </dsp:nvSpPr>
      <dsp:spPr>
        <a:xfrm>
          <a:off x="1536751" y="1607188"/>
          <a:ext cx="7592122" cy="133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86" tIns="140886" rIns="140886" bIns="140886" numCol="1" spcCol="1270" anchor="ctr" anchorCtr="0">
          <a:noAutofit/>
        </a:bodyPr>
        <a:lstStyle/>
        <a:p>
          <a:pPr marL="0" lvl="0" indent="0" algn="l" defTabSz="622300">
            <a:lnSpc>
              <a:spcPct val="90000"/>
            </a:lnSpc>
            <a:spcBef>
              <a:spcPct val="0"/>
            </a:spcBef>
            <a:spcAft>
              <a:spcPct val="35000"/>
            </a:spcAft>
            <a:buNone/>
          </a:pPr>
          <a:r>
            <a:rPr lang="en-US" sz="1400" kern="1200" dirty="0"/>
            <a:t>Sailor’s Three Laws of Nanorobotics (2012)</a:t>
          </a:r>
          <a:br>
            <a:rPr lang="en-US" sz="1400" kern="1200" dirty="0"/>
          </a:br>
          <a:r>
            <a:rPr lang="en-US" sz="1400" kern="1200" dirty="0"/>
            <a:t>1. Nanorobots must be killable (fail-safe).</a:t>
          </a:r>
          <a:br>
            <a:rPr lang="en-US" sz="1400" kern="1200" dirty="0"/>
          </a:br>
          <a:r>
            <a:rPr lang="en-US" sz="1400" kern="1200" dirty="0"/>
            <a:t>2. Must be controllable (external oversight).</a:t>
          </a:r>
          <a:br>
            <a:rPr lang="en-US" sz="1400" kern="1200" dirty="0"/>
          </a:br>
          <a:r>
            <a:rPr lang="en-US" sz="1400" kern="1200" dirty="0"/>
            <a:t>3. Must be limited in reproduction.</a:t>
          </a:r>
          <a:br>
            <a:rPr lang="en-US" sz="1400" kern="1200" dirty="0"/>
          </a:br>
          <a:br>
            <a:rPr lang="en-US" sz="1400" kern="1200" dirty="0"/>
          </a:br>
          <a:r>
            <a:rPr lang="en-US" sz="1400" kern="1200" dirty="0"/>
            <a:t>Context: Practical nanotechnology safety.</a:t>
          </a:r>
          <a:br>
            <a:rPr lang="en-US" sz="1400" kern="1200" dirty="0"/>
          </a:br>
          <a:r>
            <a:rPr lang="en-US" sz="1400" kern="1200" dirty="0"/>
            <a:t>Risks: Uncontrolled replication, loss of control, shutdown failure.</a:t>
          </a:r>
        </a:p>
      </dsp:txBody>
      <dsp:txXfrm>
        <a:off x="1536751" y="1607188"/>
        <a:ext cx="7592122" cy="1331201"/>
      </dsp:txXfrm>
    </dsp:sp>
    <dsp:sp modelId="{60BBE558-A665-40A9-BD75-9C6379EF8C24}">
      <dsp:nvSpPr>
        <dsp:cNvPr id="0" name=""/>
        <dsp:cNvSpPr/>
      </dsp:nvSpPr>
      <dsp:spPr>
        <a:xfrm>
          <a:off x="0" y="3211456"/>
          <a:ext cx="9312374" cy="13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361F1-90FB-4227-8E9B-E24B3EDAF4DC}">
      <dsp:nvSpPr>
        <dsp:cNvPr id="0" name=""/>
        <dsp:cNvSpPr/>
      </dsp:nvSpPr>
      <dsp:spPr>
        <a:xfrm>
          <a:off x="402295" y="3510684"/>
          <a:ext cx="732160" cy="73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A98E2C-0C65-44F5-9478-3009342D1F87}">
      <dsp:nvSpPr>
        <dsp:cNvPr id="0" name=""/>
        <dsp:cNvSpPr/>
      </dsp:nvSpPr>
      <dsp:spPr>
        <a:xfrm>
          <a:off x="1536751" y="3211456"/>
          <a:ext cx="7592122" cy="1331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86" tIns="140886" rIns="140886" bIns="140886" numCol="1" spcCol="1270" anchor="ctr" anchorCtr="0">
          <a:noAutofit/>
        </a:bodyPr>
        <a:lstStyle/>
        <a:p>
          <a:pPr marL="0" lvl="0" indent="0" algn="l" defTabSz="622300">
            <a:lnSpc>
              <a:spcPct val="90000"/>
            </a:lnSpc>
            <a:spcBef>
              <a:spcPct val="0"/>
            </a:spcBef>
            <a:spcAft>
              <a:spcPct val="35000"/>
            </a:spcAft>
            <a:buNone/>
          </a:pPr>
          <a:r>
            <a:rPr lang="en-US" sz="1400" kern="1200" dirty="0"/>
            <a:t>Russell’s Principles for Safer AI (2017)</a:t>
          </a:r>
          <a:br>
            <a:rPr lang="en-US" sz="1400" kern="1200" dirty="0"/>
          </a:br>
          <a:r>
            <a:rPr lang="en-US" sz="1400" kern="1200" dirty="0"/>
            <a:t>1. AI’s only objective is to maximize human values.</a:t>
          </a:r>
          <a:br>
            <a:rPr lang="en-US" sz="1400" kern="1200" dirty="0"/>
          </a:br>
          <a:r>
            <a:rPr lang="en-US" sz="1400" kern="1200" dirty="0"/>
            <a:t>2. AI must be uncertain about those values.</a:t>
          </a:r>
          <a:br>
            <a:rPr lang="en-US" sz="1400" kern="1200" dirty="0"/>
          </a:br>
          <a:r>
            <a:rPr lang="en-US" sz="1400" kern="1200" dirty="0"/>
            <a:t>3. AI must be open to correction.</a:t>
          </a:r>
          <a:br>
            <a:rPr lang="en-US" sz="1400" kern="1200" dirty="0"/>
          </a:br>
          <a:br>
            <a:rPr lang="en-US" sz="1400" kern="1200" dirty="0"/>
          </a:br>
          <a:r>
            <a:rPr lang="en-US" sz="1400" kern="1200" dirty="0"/>
            <a:t>Context: Real-world AI alignment.</a:t>
          </a:r>
          <a:br>
            <a:rPr lang="en-US" sz="1400" kern="1200" dirty="0"/>
          </a:br>
          <a:r>
            <a:rPr lang="en-US" sz="1400" kern="1200" dirty="0"/>
            <a:t>Risks: Misaligned goals, unintended consequences, uncorrectable systems.</a:t>
          </a:r>
        </a:p>
      </dsp:txBody>
      <dsp:txXfrm>
        <a:off x="1536751" y="3211456"/>
        <a:ext cx="7592122" cy="13312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2741563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MIL-STD-882E, DEPARTMENT OF DEFENSE STANDARD PRACTICE: SYSTEM SAFETY (11-MAY-2012). https://reliabilityanalytics.com/reliability_engineering_library/MIL-STD-882E_Department_of_Defense_Standard_Practice_System_Safety_11_May_2012/MIL-STD-882E_Department_of_Defense_Standard_Practice_System_Safety_11_May_2012_pp_14.htm</a:t>
            </a:r>
          </a:p>
          <a:p>
            <a:r>
              <a:rPr lang="en-US" dirty="0"/>
              <a:t>Asimov’s ”Three Laws of Robotics” (Asimov), a robot must not injure a human being, should work reliably, and must not damage itself.</a:t>
            </a:r>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11749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 leads the group into the big-picture </a:t>
            </a:r>
            <a:r>
              <a:rPr lang="en-US" dirty="0" err="1"/>
              <a:t>insight:Technology</a:t>
            </a:r>
            <a:r>
              <a:rPr lang="en-US" dirty="0"/>
              <a:t> evolves → so do our “</a:t>
            </a:r>
            <a:r>
              <a:rPr lang="en-US" dirty="0" err="1"/>
              <a:t>laws.”Early</a:t>
            </a:r>
            <a:r>
              <a:rPr lang="en-US" dirty="0"/>
              <a:t> frameworks (Asimov) → mostly about </a:t>
            </a:r>
            <a:r>
              <a:rPr lang="en-US" dirty="0" err="1"/>
              <a:t>morality.Later</a:t>
            </a:r>
            <a:r>
              <a:rPr lang="en-US" dirty="0"/>
              <a:t> ones (Sailor, Russell) → integrate engineering limits, uncertainty, </a:t>
            </a:r>
            <a:r>
              <a:rPr lang="en-US" dirty="0" err="1"/>
              <a:t>adaptability.Ask</a:t>
            </a:r>
            <a:r>
              <a:rPr lang="en-US" dirty="0"/>
              <a:t>: “What might the next generation of laws look like?”</a:t>
            </a:r>
          </a:p>
          <a:p>
            <a:r>
              <a:rPr lang="en-US" dirty="0"/>
              <a:t>Possible </a:t>
            </a:r>
            <a:r>
              <a:rPr lang="en-US" dirty="0" err="1"/>
              <a:t>threads:Should</a:t>
            </a:r>
            <a:r>
              <a:rPr lang="en-US" dirty="0"/>
              <a:t> laws be universal, or </a:t>
            </a:r>
            <a:r>
              <a:rPr lang="en-US" dirty="0" err="1"/>
              <a:t>domain-specific?Should</a:t>
            </a:r>
            <a:r>
              <a:rPr lang="en-US" dirty="0"/>
              <a:t> they be hard-coded, or adaptable/</a:t>
            </a:r>
            <a:r>
              <a:rPr lang="en-US" dirty="0" err="1"/>
              <a:t>self-updating?What</a:t>
            </a:r>
            <a:r>
              <a:rPr lang="en-US" dirty="0"/>
              <a:t> role should governments, companies, and communities play in shaping them?</a:t>
            </a:r>
          </a:p>
        </p:txBody>
      </p:sp>
      <p:sp>
        <p:nvSpPr>
          <p:cNvPr id="4" name="Slide Number Placeholder 3"/>
          <p:cNvSpPr>
            <a:spLocks noGrp="1"/>
          </p:cNvSpPr>
          <p:nvPr>
            <p:ph type="sldNum" sz="quarter" idx="5"/>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54098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are introduced in the operating systems and processes to substitute for humans and replicate human actions in situations for many purposes, but today many are used in hazardous environments.</a:t>
            </a:r>
          </a:p>
          <a:p>
            <a:endParaRPr lang="en-US" dirty="0"/>
          </a:p>
          <a:p>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dirty="0"/>
          </a:p>
        </p:txBody>
      </p:sp>
    </p:spTree>
    <p:extLst>
      <p:ext uri="{BB962C8B-B14F-4D97-AF65-F5344CB8AC3E}">
        <p14:creationId xmlns:p14="http://schemas.microsoft.com/office/powerpoint/2010/main" val="167862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IEC 60601-1, ISO 14971</a:t>
            </a:r>
          </a:p>
        </p:txBody>
      </p:sp>
      <p:sp>
        <p:nvSpPr>
          <p:cNvPr id="4" name="Slide Number Placeholder 3"/>
          <p:cNvSpPr>
            <a:spLocks noGrp="1"/>
          </p:cNvSpPr>
          <p:nvPr>
            <p:ph type="sldNum" sz="quarter" idx="5"/>
          </p:nvPr>
        </p:nvSpPr>
        <p:spPr/>
        <p:txBody>
          <a:bodyPr/>
          <a:lstStyle/>
          <a:p>
            <a:fld id="{C734BB09-483B-4C4B-A5A4-C02A22055B01}" type="slidenum">
              <a:rPr lang="da-DK" smtClean="0"/>
              <a:pPr/>
              <a:t>30</a:t>
            </a:fld>
            <a:endParaRPr lang="da-DK" dirty="0"/>
          </a:p>
        </p:txBody>
      </p:sp>
    </p:spTree>
    <p:extLst>
      <p:ext uri="{BB962C8B-B14F-4D97-AF65-F5344CB8AC3E}">
        <p14:creationId xmlns:p14="http://schemas.microsoft.com/office/powerpoint/2010/main" val="1862572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872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8833421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698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7991562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6984">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47010210"/>
      </p:ext>
    </p:extLst>
  </p:cSld>
  <p:clrMapOvr>
    <a:masterClrMapping/>
  </p:clrMapOvr>
  <p:extLst>
    <p:ext uri="{DCECCB84-F9BA-43D5-87BE-67443E8EF086}">
      <p15:sldGuideLst xmlns:p15="http://schemas.microsoft.com/office/powerpoint/2012/main">
        <p15:guide id="1" pos="6984">
          <p15:clr>
            <a:srgbClr val="F26B43"/>
          </p15:clr>
        </p15:guide>
        <p15:guide id="2" pos="1117">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836731352"/>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131770680"/>
      </p:ext>
    </p:extLst>
  </p:cSld>
  <p:clrMapOvr>
    <a:masterClrMapping/>
  </p:clrMapOvr>
  <p:extLst>
    <p:ext uri="{DCECCB84-F9BA-43D5-87BE-67443E8EF086}">
      <p15:sldGuideLst xmlns:p15="http://schemas.microsoft.com/office/powerpoint/2012/main">
        <p15:guide id="1" pos="4927">
          <p15:clr>
            <a:srgbClr val="F26B43"/>
          </p15:clr>
        </p15:guide>
        <p15:guide id="2" pos="5247">
          <p15:clr>
            <a:srgbClr val="F26B43"/>
          </p15:clr>
        </p15:guide>
        <p15:guide id="3" pos="1117">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175303783"/>
      </p:ext>
    </p:extLst>
  </p:cSld>
  <p:clrMapOvr>
    <a:masterClrMapping/>
  </p:clrMapOvr>
  <p:extLst>
    <p:ext uri="{DCECCB84-F9BA-43D5-87BE-67443E8EF086}">
      <p15:sldGuideLst xmlns:p15="http://schemas.microsoft.com/office/powerpoint/2012/main">
        <p15:guide id="1" pos="6984">
          <p15:clr>
            <a:srgbClr val="F26B43"/>
          </p15:clr>
        </p15:guide>
        <p15:guide id="2" pos="2660">
          <p15:clr>
            <a:srgbClr val="F26B43"/>
          </p15:clr>
        </p15:guide>
        <p15:guide id="3" pos="2335">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001272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128663013"/>
      </p:ext>
    </p:extLst>
  </p:cSld>
  <p:clrMapOvr>
    <a:masterClrMapping/>
  </p:clrMapOvr>
  <p:extLst>
    <p:ext uri="{DCECCB84-F9BA-43D5-87BE-67443E8EF086}">
      <p15:sldGuideLst xmlns:p15="http://schemas.microsoft.com/office/powerpoint/2012/main">
        <p15:guide id="1" pos="1117">
          <p15:clr>
            <a:srgbClr val="F26B43"/>
          </p15:clr>
        </p15:guide>
        <p15:guide id="2" pos="6984">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77885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851722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147941788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vox basic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2F2E-3F20-0DC0-CFA3-D11D49B01C69}"/>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33DD3D74-F972-E096-E828-44B6C11A314C}"/>
              </a:ext>
            </a:extLst>
          </p:cNvPr>
          <p:cNvSpPr>
            <a:spLocks noGrp="1"/>
          </p:cNvSpPr>
          <p:nvPr>
            <p:ph type="dt" sz="half" idx="10"/>
          </p:nvPr>
        </p:nvSpPr>
        <p:spPr/>
        <p:txBody>
          <a:bodyPr/>
          <a:lstStyle/>
          <a:p>
            <a:fld id="{1663657D-8E22-4681-BD7E-16E8F6F56673}" type="datetimeFigureOut">
              <a:rPr lang="en-FI" smtClean="0"/>
              <a:t>01/28/2026</a:t>
            </a:fld>
            <a:endParaRPr lang="en-FI"/>
          </a:p>
        </p:txBody>
      </p:sp>
      <p:sp>
        <p:nvSpPr>
          <p:cNvPr id="4" name="Footer Placeholder 3">
            <a:extLst>
              <a:ext uri="{FF2B5EF4-FFF2-40B4-BE49-F238E27FC236}">
                <a16:creationId xmlns:a16="http://schemas.microsoft.com/office/drawing/2014/main" id="{03087A18-8950-3A86-D6FB-14BF0F08BA1C}"/>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AED9F6BC-1B26-1DC3-0C4B-4C12F07C71C1}"/>
              </a:ext>
            </a:extLst>
          </p:cNvPr>
          <p:cNvSpPr>
            <a:spLocks noGrp="1"/>
          </p:cNvSpPr>
          <p:nvPr>
            <p:ph type="sldNum" sz="quarter" idx="12"/>
          </p:nvPr>
        </p:nvSpPr>
        <p:spPr/>
        <p:txBody>
          <a:bodyPr/>
          <a:lstStyle/>
          <a:p>
            <a:fld id="{9D4AD3D6-B89C-4D82-B254-B84B3D342745}" type="slidenum">
              <a:rPr lang="en-FI" smtClean="0"/>
              <a:t>‹#›</a:t>
            </a:fld>
            <a:endParaRPr lang="en-FI"/>
          </a:p>
        </p:txBody>
      </p:sp>
      <p:sp>
        <p:nvSpPr>
          <p:cNvPr id="7" name="Content Placeholder 6">
            <a:extLst>
              <a:ext uri="{FF2B5EF4-FFF2-40B4-BE49-F238E27FC236}">
                <a16:creationId xmlns:a16="http://schemas.microsoft.com/office/drawing/2014/main" id="{1CADAFE8-3608-FDE7-C3ED-12BD6811F72B}"/>
              </a:ext>
            </a:extLst>
          </p:cNvPr>
          <p:cNvSpPr>
            <a:spLocks noGrp="1"/>
          </p:cNvSpPr>
          <p:nvPr>
            <p:ph sz="quarter" idx="13"/>
          </p:nvPr>
        </p:nvSpPr>
        <p:spPr>
          <a:xfrm>
            <a:off x="838091" y="1798320"/>
            <a:ext cx="10514231" cy="4429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1734775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vox double dec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37C4F-B92E-1E2D-D640-6453A375F4B5}"/>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872EE1D6-E875-BC73-C0F1-ACBBEB438BBD}"/>
              </a:ext>
            </a:extLst>
          </p:cNvPr>
          <p:cNvSpPr>
            <a:spLocks noGrp="1"/>
          </p:cNvSpPr>
          <p:nvPr>
            <p:ph type="dt" sz="half" idx="10"/>
          </p:nvPr>
        </p:nvSpPr>
        <p:spPr/>
        <p:txBody>
          <a:bodyPr/>
          <a:lstStyle/>
          <a:p>
            <a:fld id="{1663657D-8E22-4681-BD7E-16E8F6F56673}" type="datetimeFigureOut">
              <a:rPr lang="en-FI" smtClean="0"/>
              <a:t>01/28/2026</a:t>
            </a:fld>
            <a:endParaRPr lang="en-FI"/>
          </a:p>
        </p:txBody>
      </p:sp>
      <p:sp>
        <p:nvSpPr>
          <p:cNvPr id="4" name="Footer Placeholder 3">
            <a:extLst>
              <a:ext uri="{FF2B5EF4-FFF2-40B4-BE49-F238E27FC236}">
                <a16:creationId xmlns:a16="http://schemas.microsoft.com/office/drawing/2014/main" id="{E904571B-68EF-9D7B-0A35-F71996C84128}"/>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1BE06B6A-CB89-EBFF-94F3-3663DAF52C98}"/>
              </a:ext>
            </a:extLst>
          </p:cNvPr>
          <p:cNvSpPr>
            <a:spLocks noGrp="1"/>
          </p:cNvSpPr>
          <p:nvPr>
            <p:ph type="sldNum" sz="quarter" idx="12"/>
          </p:nvPr>
        </p:nvSpPr>
        <p:spPr/>
        <p:txBody>
          <a:bodyPr/>
          <a:lstStyle/>
          <a:p>
            <a:fld id="{9D4AD3D6-B89C-4D82-B254-B84B3D342745}" type="slidenum">
              <a:rPr lang="en-FI" smtClean="0"/>
              <a:t>‹#›</a:t>
            </a:fld>
            <a:endParaRPr lang="en-FI"/>
          </a:p>
        </p:txBody>
      </p:sp>
      <p:sp>
        <p:nvSpPr>
          <p:cNvPr id="7" name="Content Placeholder 6">
            <a:extLst>
              <a:ext uri="{FF2B5EF4-FFF2-40B4-BE49-F238E27FC236}">
                <a16:creationId xmlns:a16="http://schemas.microsoft.com/office/drawing/2014/main" id="{46DA7FF6-8C19-BA4D-02FE-C99E3C5CBD78}"/>
              </a:ext>
            </a:extLst>
          </p:cNvPr>
          <p:cNvSpPr>
            <a:spLocks noGrp="1"/>
          </p:cNvSpPr>
          <p:nvPr>
            <p:ph sz="quarter" idx="13"/>
          </p:nvPr>
        </p:nvSpPr>
        <p:spPr>
          <a:xfrm>
            <a:off x="838091" y="1838325"/>
            <a:ext cx="5155529" cy="4398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9" name="Content Placeholder 8">
            <a:extLst>
              <a:ext uri="{FF2B5EF4-FFF2-40B4-BE49-F238E27FC236}">
                <a16:creationId xmlns:a16="http://schemas.microsoft.com/office/drawing/2014/main" id="{9A01FD0F-07FA-89FA-36B2-E925D1119362}"/>
              </a:ext>
            </a:extLst>
          </p:cNvPr>
          <p:cNvSpPr>
            <a:spLocks noGrp="1"/>
          </p:cNvSpPr>
          <p:nvPr>
            <p:ph sz="quarter" idx="14"/>
          </p:nvPr>
        </p:nvSpPr>
        <p:spPr>
          <a:xfrm>
            <a:off x="6196793" y="1828801"/>
            <a:ext cx="5155529" cy="439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709203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sz="half" idx="1"/>
          </p:nvPr>
        </p:nvSpPr>
        <p:spPr>
          <a:xfrm>
            <a:off x="599922" y="1116000"/>
            <a:ext cx="10078688" cy="4860000"/>
          </a:xfrm>
        </p:spPr>
        <p:txBody>
          <a:bodyPr>
            <a:normAutofit/>
          </a:bodyPr>
          <a:lstStyle>
            <a:lvl5pPr>
              <a:defRPr/>
            </a:lvl5pPr>
            <a:lvl6pPr marL="2514349" indent="-228577">
              <a:buClr>
                <a:schemeClr val="tx2"/>
              </a:buClr>
              <a:buSzPct val="101000"/>
              <a:buFont typeface="Courier New" pitchFamily="49" charset="0"/>
              <a:buChar char="o"/>
              <a:defRPr sz="1200"/>
            </a:lvl6pPr>
            <a:lvl7pPr marL="2971503" indent="-228577">
              <a:buClr>
                <a:schemeClr val="tx2"/>
              </a:buClr>
              <a:buFont typeface="Courier New" pitchFamily="49" charset="0"/>
              <a:buChar char="o"/>
              <a:defRPr sz="1200" baseline="0"/>
            </a:lvl7pPr>
            <a:lvl8pPr marL="3428657" indent="-228577">
              <a:buClr>
                <a:schemeClr val="tx2"/>
              </a:buClr>
              <a:buFont typeface="Courier New" pitchFamily="49" charset="0"/>
              <a:buChar char="o"/>
              <a:defRPr sz="1200" baseline="0"/>
            </a:lvl8pPr>
            <a:lvl9pPr marL="3885811" indent="-228577">
              <a:buClr>
                <a:schemeClr val="tx2"/>
              </a:buClr>
              <a:buFont typeface="Courier New" pitchFamily="49" charset="0"/>
              <a:buChar char="o"/>
              <a:defRPr sz="12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153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968907775"/>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ags" Target="../tags/tag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4"/>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987577f2-cfce-45bd-ab21-e64e30afe4e6&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a:solidFill>
                  <a:schemeClr val="bg1"/>
                </a:solidFill>
                <a:latin typeface="+mn-lt"/>
              </a:rPr>
              <a:t>DTU Electro</a:t>
            </a:r>
          </a:p>
        </p:txBody>
      </p:sp>
      <p:sp>
        <p:nvSpPr>
          <p:cNvPr id="5" name="date" descr="{&quot;templafy&quot;:{&quot;id&quot;:&quot;d22b2a01-d841-4776-bdcb-59112ed2abaa&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04 February 2026</a:t>
            </a:r>
          </a:p>
        </p:txBody>
      </p:sp>
      <p:sp>
        <p:nvSpPr>
          <p:cNvPr id="7" name="text" descr="{&quot;templafy&quot;:{&quot;id&quot;:&quot;e8ae0067-02b5-4aa9-97bd-a80df7324a8d&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 id="2147483693" r:id="rId12"/>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6"/>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987577f2-cfce-45bd-ab21-e64e30afe4e6&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a:solidFill>
                  <a:schemeClr val="bg1"/>
                </a:solidFill>
                <a:latin typeface="+mn-lt"/>
              </a:rPr>
              <a:t>DTU Electro</a:t>
            </a:r>
          </a:p>
        </p:txBody>
      </p:sp>
      <p:sp>
        <p:nvSpPr>
          <p:cNvPr id="5" name="date" descr="{&quot;templafy&quot;:{&quot;id&quot;:&quot;d22b2a01-d841-4776-bdcb-59112ed2abaa&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4</a:t>
            </a:r>
            <a:r>
              <a:rPr kumimoji="0" lang="en-GB" sz="700" b="1" i="0" u="none" strike="noStrike" cap="none" normalizeH="0" baseline="30000" dirty="0">
                <a:ln>
                  <a:noFill/>
                </a:ln>
                <a:solidFill>
                  <a:schemeClr val="bg1"/>
                </a:solidFill>
                <a:effectLst/>
                <a:latin typeface="+mn-lt"/>
                <a:ea typeface="ＭＳ Ｐゴシック" pitchFamily="-80" charset="-128"/>
              </a:rPr>
              <a:t>th</a:t>
            </a:r>
            <a:r>
              <a:rPr kumimoji="0" lang="en-GB" sz="700" b="1" i="0" u="none" strike="noStrike" cap="none" normalizeH="0" baseline="0" dirty="0">
                <a:ln>
                  <a:noFill/>
                </a:ln>
                <a:solidFill>
                  <a:schemeClr val="bg1"/>
                </a:solidFill>
                <a:effectLst/>
                <a:latin typeface="+mn-lt"/>
                <a:ea typeface="ＭＳ Ｐゴシック" pitchFamily="-80" charset="-128"/>
              </a:rPr>
              <a:t> February 2026</a:t>
            </a:r>
          </a:p>
        </p:txBody>
      </p:sp>
      <p:sp>
        <p:nvSpPr>
          <p:cNvPr id="7" name="text" descr="{&quot;templafy&quot;:{&quot;id&quot;:&quot;e8ae0067-02b5-4aa9-97bd-a80df7324a8d&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9407148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p15:clr>
            <a:srgbClr val="F26B43"/>
          </p15:clr>
        </p15:guide>
        <p15:guide id="4" orient="horz" pos="881">
          <p15:clr>
            <a:srgbClr val="F26B43"/>
          </p15:clr>
        </p15:guide>
        <p15:guide id="5" orient="horz" pos="1074">
          <p15:clr>
            <a:srgbClr val="F26B43"/>
          </p15:clr>
        </p15:guide>
        <p15:guide id="6" orient="horz" pos="39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8.xml"/><Relationship Id="rId1" Type="http://schemas.openxmlformats.org/officeDocument/2006/relationships/customXml" Target="../../customXml/item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tmp"/><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3.xml"/><Relationship Id="rId5" Type="http://schemas.openxmlformats.org/officeDocument/2006/relationships/image" Target="../media/image5.tmp"/><Relationship Id="rId4" Type="http://schemas.openxmlformats.org/officeDocument/2006/relationships/image" Target="../media/image4.tmp"/></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0772F9-F0FC-4258-943A-483E60A348E1}"/>
              </a:ext>
            </a:extLst>
          </p:cNvPr>
          <p:cNvSpPr>
            <a:spLocks noGrp="1"/>
          </p:cNvSpPr>
          <p:nvPr>
            <p:ph type="ftr" sz="quarter" idx="11"/>
          </p:nvPr>
        </p:nvSpPr>
        <p:spPr/>
        <p:txBody>
          <a:bodyPr/>
          <a:lstStyle/>
          <a:p>
            <a:endParaRPr lang="en-GB" dirty="0"/>
          </a:p>
        </p:txBody>
      </p:sp>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570DA-DFE3-343C-B958-33382D3CC573}"/>
              </a:ext>
            </a:extLst>
          </p:cNvPr>
          <p:cNvSpPr>
            <a:spLocks noGrp="1"/>
          </p:cNvSpPr>
          <p:nvPr>
            <p:ph type="title"/>
          </p:nvPr>
        </p:nvSpPr>
        <p:spPr/>
        <p:txBody>
          <a:bodyPr/>
          <a:lstStyle/>
          <a:p>
            <a:r>
              <a:rPr lang="da-DK" dirty="0"/>
              <a:t>Robot </a:t>
            </a:r>
            <a:r>
              <a:rPr lang="da-DK" dirty="0" err="1"/>
              <a:t>safety</a:t>
            </a:r>
            <a:endParaRPr lang="da-DK" dirty="0"/>
          </a:p>
        </p:txBody>
      </p:sp>
      <p:sp>
        <p:nvSpPr>
          <p:cNvPr id="3" name="Content Placeholder 2">
            <a:extLst>
              <a:ext uri="{FF2B5EF4-FFF2-40B4-BE49-F238E27FC236}">
                <a16:creationId xmlns:a16="http://schemas.microsoft.com/office/drawing/2014/main" id="{2A9265EE-C887-A05F-51E7-DE4F76D415EB}"/>
              </a:ext>
            </a:extLst>
          </p:cNvPr>
          <p:cNvSpPr>
            <a:spLocks noGrp="1"/>
          </p:cNvSpPr>
          <p:nvPr>
            <p:ph idx="1"/>
          </p:nvPr>
        </p:nvSpPr>
        <p:spPr/>
        <p:txBody>
          <a:bodyPr/>
          <a:lstStyle/>
          <a:p>
            <a:r>
              <a:rPr lang="en-US" dirty="0"/>
              <a:t>Many articles, directly or indirectly, in the 1970s and early 1980s covered the topic of robot safety: in 1985 and 1986, two standards titled” An Interpretations of the Technical Guidance on Safety Standards in the Use, etc. of Industrial Robots” and” Industrial Robots and Robot Systems-Safety Requirements” were published by the Japanese Industrial Safety and Health Association and the American National Standards Institute, respectively.</a:t>
            </a:r>
          </a:p>
          <a:p>
            <a:endParaRPr lang="da-DK" dirty="0"/>
          </a:p>
        </p:txBody>
      </p:sp>
      <p:sp>
        <p:nvSpPr>
          <p:cNvPr id="4" name="Footer Placeholder 3">
            <a:extLst>
              <a:ext uri="{FF2B5EF4-FFF2-40B4-BE49-F238E27FC236}">
                <a16:creationId xmlns:a16="http://schemas.microsoft.com/office/drawing/2014/main" id="{683579E0-3009-DA92-CED3-2BCA0B03F708}"/>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6B2D989E-5EE5-1F0D-9ECD-DF6C2781E966}"/>
              </a:ext>
            </a:extLst>
          </p:cNvPr>
          <p:cNvSpPr>
            <a:spLocks noGrp="1"/>
          </p:cNvSpPr>
          <p:nvPr>
            <p:ph type="sldNum" sz="quarter" idx="11"/>
          </p:nvPr>
        </p:nvSpPr>
        <p:spPr/>
        <p:txBody>
          <a:bodyPr/>
          <a:lstStyle/>
          <a:p>
            <a:fld id="{103EA872-A674-449B-A120-B97244F8E91D}" type="slidenum">
              <a:rPr lang="en-GB" smtClean="0"/>
              <a:pPr/>
              <a:t>10</a:t>
            </a:fld>
            <a:endParaRPr lang="en-GB" dirty="0"/>
          </a:p>
        </p:txBody>
      </p:sp>
      <p:pic>
        <p:nvPicPr>
          <p:cNvPr id="7" name="Picture 6" descr="A diagram of a hrc application&#10;&#10;Description automatically generated">
            <a:extLst>
              <a:ext uri="{FF2B5EF4-FFF2-40B4-BE49-F238E27FC236}">
                <a16:creationId xmlns:a16="http://schemas.microsoft.com/office/drawing/2014/main" id="{F88EAEB0-E61A-6EB2-6080-4C47B035F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216" y="3438910"/>
            <a:ext cx="8303394" cy="3120481"/>
          </a:xfrm>
          <a:prstGeom prst="rect">
            <a:avLst/>
          </a:prstGeom>
        </p:spPr>
      </p:pic>
      <p:sp>
        <p:nvSpPr>
          <p:cNvPr id="9" name="TextBox 8">
            <a:extLst>
              <a:ext uri="{FF2B5EF4-FFF2-40B4-BE49-F238E27FC236}">
                <a16:creationId xmlns:a16="http://schemas.microsoft.com/office/drawing/2014/main" id="{D3006AD3-8CE1-A246-AC3C-BD461E1F76C2}"/>
              </a:ext>
            </a:extLst>
          </p:cNvPr>
          <p:cNvSpPr txBox="1"/>
          <p:nvPr/>
        </p:nvSpPr>
        <p:spPr>
          <a:xfrm>
            <a:off x="8808234" y="5436152"/>
            <a:ext cx="3355017" cy="646331"/>
          </a:xfrm>
          <a:prstGeom prst="rect">
            <a:avLst/>
          </a:prstGeom>
          <a:noFill/>
        </p:spPr>
        <p:txBody>
          <a:bodyPr wrap="square">
            <a:spAutoFit/>
          </a:bodyPr>
          <a:lstStyle/>
          <a:p>
            <a:r>
              <a:rPr lang="da-DK" sz="900" dirty="0" err="1"/>
              <a:t>Zacharaki</a:t>
            </a:r>
            <a:r>
              <a:rPr lang="da-DK" sz="900" dirty="0"/>
              <a:t>, A., Kostavelis, I., </a:t>
            </a:r>
            <a:r>
              <a:rPr lang="da-DK" sz="900" dirty="0" err="1"/>
              <a:t>Gasteratos</a:t>
            </a:r>
            <a:r>
              <a:rPr lang="da-DK" sz="900" dirty="0"/>
              <a:t>, A., &amp; </a:t>
            </a:r>
            <a:r>
              <a:rPr lang="da-DK" sz="900" dirty="0" err="1"/>
              <a:t>Dokas</a:t>
            </a:r>
            <a:r>
              <a:rPr lang="da-DK" sz="900" dirty="0"/>
              <a:t>, I. (2020). Safety </a:t>
            </a:r>
            <a:r>
              <a:rPr lang="da-DK" sz="900" dirty="0" err="1"/>
              <a:t>bounds</a:t>
            </a:r>
            <a:r>
              <a:rPr lang="da-DK" sz="900" dirty="0"/>
              <a:t> in human robot </a:t>
            </a:r>
            <a:r>
              <a:rPr lang="da-DK" sz="900" dirty="0" err="1"/>
              <a:t>interaction</a:t>
            </a:r>
            <a:r>
              <a:rPr lang="da-DK" sz="900" dirty="0"/>
              <a:t>: A </a:t>
            </a:r>
            <a:r>
              <a:rPr lang="da-DK" sz="900" dirty="0" err="1"/>
              <a:t>survey</a:t>
            </a:r>
            <a:r>
              <a:rPr lang="da-DK" sz="900" dirty="0"/>
              <a:t>. In Safety Science (Vol. 127). Elsevier B.V. https://doi.org/10.1016/j.ssci.2020.104667</a:t>
            </a:r>
          </a:p>
        </p:txBody>
      </p:sp>
    </p:spTree>
    <p:extLst>
      <p:ext uri="{BB962C8B-B14F-4D97-AF65-F5344CB8AC3E}">
        <p14:creationId xmlns:p14="http://schemas.microsoft.com/office/powerpoint/2010/main" val="4497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and Reliability Engineering </a:t>
            </a:r>
            <a:endParaRPr lang="en-GB" dirty="0"/>
          </a:p>
        </p:txBody>
      </p:sp>
      <p:sp>
        <p:nvSpPr>
          <p:cNvPr id="6" name="Content Placeholder 5"/>
          <p:cNvSpPr>
            <a:spLocks noGrp="1"/>
          </p:cNvSpPr>
          <p:nvPr>
            <p:ph idx="1"/>
          </p:nvPr>
        </p:nvSpPr>
        <p:spPr/>
        <p:txBody>
          <a:bodyPr/>
          <a:lstStyle/>
          <a:p>
            <a:pPr algn="just"/>
            <a:r>
              <a:rPr lang="en-US" sz="1600" dirty="0"/>
              <a:t>The history of the field of reliability goes back to the early years of the 1930s, when probability concepts were applied to problems in the area of electric power generation.  However, the real beginning of the filed is normally regarded as World War II, When German scientists applied basic reliability concepts for improving the reliability of their V1 and V2 rockets. </a:t>
            </a:r>
          </a:p>
          <a:p>
            <a:endParaRPr lang="en-US" sz="1600" dirty="0"/>
          </a:p>
          <a:p>
            <a:r>
              <a:rPr lang="en-US" sz="1600" dirty="0"/>
              <a:t>Some definitions of </a:t>
            </a:r>
            <a:r>
              <a:rPr lang="en-US" sz="1600" b="1" dirty="0"/>
              <a:t>Reliability</a:t>
            </a:r>
            <a:r>
              <a:rPr lang="en-US" sz="1600" dirty="0"/>
              <a:t> in the past include:</a:t>
            </a:r>
          </a:p>
          <a:p>
            <a:pPr marL="0" indent="0">
              <a:buNone/>
            </a:pPr>
            <a:r>
              <a:rPr lang="en-US" sz="1600" dirty="0"/>
              <a:t>-Reduction of things gone wrong.</a:t>
            </a:r>
          </a:p>
          <a:p>
            <a:pPr marL="0" indent="0">
              <a:buNone/>
            </a:pPr>
            <a:r>
              <a:rPr lang="en-US" sz="1600" dirty="0"/>
              <a:t>-An attribute of a product that describes whether the product does what the user wants it to do, when the user wants it to do so.</a:t>
            </a:r>
          </a:p>
          <a:p>
            <a:pPr marL="0" indent="0">
              <a:buNone/>
            </a:pPr>
            <a:r>
              <a:rPr lang="en-US" sz="1600" dirty="0"/>
              <a:t>-The capability of a product to meet customer expectations of product performance over time.</a:t>
            </a:r>
          </a:p>
          <a:p>
            <a:pPr marL="0" indent="0">
              <a:buNone/>
            </a:pPr>
            <a:r>
              <a:rPr lang="en-US" sz="1600" dirty="0"/>
              <a:t>-The probability that a device, product, or system will not fail for a given period of time under specified operating conditions. </a:t>
            </a:r>
          </a:p>
          <a:p>
            <a:pPr marL="0" indent="0">
              <a:buNone/>
            </a:pPr>
            <a:r>
              <a:rPr lang="en-US" sz="1600" dirty="0"/>
              <a:t>-ISO 12100:ability of a machine or its components or equipment to perform a required function under specified conditions and for a given period of time without failing. </a:t>
            </a:r>
          </a:p>
          <a:p>
            <a:pPr marL="0" indent="0">
              <a:buNone/>
            </a:pPr>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11</a:t>
            </a:fld>
            <a:endParaRPr lang="en-GB" dirty="0"/>
          </a:p>
        </p:txBody>
      </p:sp>
    </p:spTree>
    <p:extLst>
      <p:ext uri="{BB962C8B-B14F-4D97-AF65-F5344CB8AC3E}">
        <p14:creationId xmlns:p14="http://schemas.microsoft.com/office/powerpoint/2010/main" val="349789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and Reliability Engineering </a:t>
            </a:r>
            <a:endParaRPr lang="en-GB" dirty="0"/>
          </a:p>
        </p:txBody>
      </p:sp>
      <p:pic>
        <p:nvPicPr>
          <p:cNvPr id="5" name="Content Placeholder 4"/>
          <p:cNvPicPr>
            <a:picLocks noGrp="1" noChangeAspect="1"/>
          </p:cNvPicPr>
          <p:nvPr>
            <p:ph idx="1"/>
          </p:nvPr>
        </p:nvPicPr>
        <p:blipFill>
          <a:blip r:embed="rId2"/>
          <a:stretch>
            <a:fillRect/>
          </a:stretch>
        </p:blipFill>
        <p:spPr>
          <a:xfrm>
            <a:off x="3214886" y="1700808"/>
            <a:ext cx="5720570" cy="3744416"/>
          </a:xfrm>
          <a:prstGeom prst="rect">
            <a:avLst/>
          </a:prstGeom>
        </p:spPr>
      </p:pic>
      <p:sp>
        <p:nvSpPr>
          <p:cNvPr id="4" name="Slide Number Placeholder 3"/>
          <p:cNvSpPr>
            <a:spLocks noGrp="1"/>
          </p:cNvSpPr>
          <p:nvPr>
            <p:ph type="sldNum" sz="quarter" idx="11"/>
          </p:nvPr>
        </p:nvSpPr>
        <p:spPr/>
        <p:txBody>
          <a:bodyPr/>
          <a:lstStyle/>
          <a:p>
            <a:fld id="{103EA872-A674-449B-A120-B97244F8E91D}" type="slidenum">
              <a:rPr lang="en-GB" smtClean="0"/>
              <a:pPr/>
              <a:t>12</a:t>
            </a:fld>
            <a:endParaRPr lang="en-GB" dirty="0"/>
          </a:p>
        </p:txBody>
      </p:sp>
      <p:sp>
        <p:nvSpPr>
          <p:cNvPr id="6" name="Rectangle 5"/>
          <p:cNvSpPr/>
          <p:nvPr/>
        </p:nvSpPr>
        <p:spPr>
          <a:xfrm>
            <a:off x="2062758" y="5517232"/>
            <a:ext cx="7604993" cy="246221"/>
          </a:xfrm>
          <a:prstGeom prst="rect">
            <a:avLst/>
          </a:prstGeom>
        </p:spPr>
        <p:txBody>
          <a:bodyPr wrap="square">
            <a:spAutoFit/>
          </a:bodyPr>
          <a:lstStyle/>
          <a:p>
            <a:r>
              <a:rPr lang="en-GB" sz="1000" dirty="0"/>
              <a:t>Conceptual hierarchy for improving performance from Reliability Engineering and Risk Analysis: A practical Guide</a:t>
            </a:r>
          </a:p>
        </p:txBody>
      </p:sp>
      <p:sp>
        <p:nvSpPr>
          <p:cNvPr id="7" name="TextBox 6">
            <a:extLst>
              <a:ext uri="{FF2B5EF4-FFF2-40B4-BE49-F238E27FC236}">
                <a16:creationId xmlns:a16="http://schemas.microsoft.com/office/drawing/2014/main" id="{76A2C795-D917-6B2C-73C9-0421DEC164AD}"/>
              </a:ext>
            </a:extLst>
          </p:cNvPr>
          <p:cNvSpPr txBox="1"/>
          <p:nvPr/>
        </p:nvSpPr>
        <p:spPr>
          <a:xfrm>
            <a:off x="1774726" y="6031763"/>
            <a:ext cx="8952334" cy="400110"/>
          </a:xfrm>
          <a:prstGeom prst="rect">
            <a:avLst/>
          </a:prstGeom>
          <a:noFill/>
        </p:spPr>
        <p:txBody>
          <a:bodyPr wrap="square">
            <a:spAutoFit/>
          </a:bodyPr>
          <a:lstStyle/>
          <a:p>
            <a:r>
              <a:rPr lang="en-US" sz="1000" b="0" i="0" dirty="0">
                <a:solidFill>
                  <a:srgbClr val="000000"/>
                </a:solidFill>
                <a:effectLst/>
                <a:latin typeface="Open Sans" panose="020B0606030504020204" pitchFamily="34" charset="0"/>
              </a:rPr>
              <a:t>Modarres, M., </a:t>
            </a:r>
            <a:r>
              <a:rPr lang="en-US" sz="1000" b="0" i="0" dirty="0" err="1">
                <a:solidFill>
                  <a:srgbClr val="000000"/>
                </a:solidFill>
                <a:effectLst/>
                <a:latin typeface="Open Sans" panose="020B0606030504020204" pitchFamily="34" charset="0"/>
              </a:rPr>
              <a:t>Kaminskiy</a:t>
            </a:r>
            <a:r>
              <a:rPr lang="en-US" sz="1000" b="0" i="0" dirty="0">
                <a:solidFill>
                  <a:srgbClr val="000000"/>
                </a:solidFill>
                <a:effectLst/>
                <a:latin typeface="Open Sans" panose="020B0606030504020204" pitchFamily="34" charset="0"/>
              </a:rPr>
              <a:t>, M.P., &amp; </a:t>
            </a:r>
            <a:r>
              <a:rPr lang="en-US" sz="1000" b="0" i="0" dirty="0" err="1">
                <a:solidFill>
                  <a:srgbClr val="000000"/>
                </a:solidFill>
                <a:effectLst/>
                <a:latin typeface="Open Sans" panose="020B0606030504020204" pitchFamily="34" charset="0"/>
              </a:rPr>
              <a:t>Krivtsov</a:t>
            </a:r>
            <a:r>
              <a:rPr lang="en-US" sz="1000" b="0" i="0" dirty="0">
                <a:solidFill>
                  <a:srgbClr val="000000"/>
                </a:solidFill>
                <a:effectLst/>
                <a:latin typeface="Open Sans" panose="020B0606030504020204" pitchFamily="34" charset="0"/>
              </a:rPr>
              <a:t>, V. (2016). Reliability Engineering and Risk Analysis: A Practical Guide, Third Edition (3rd ed.). CRC Press. https://doi.org/10.1201/9781315382425</a:t>
            </a:r>
            <a:endParaRPr lang="en-US" sz="1000" dirty="0"/>
          </a:p>
        </p:txBody>
      </p:sp>
    </p:spTree>
    <p:extLst>
      <p:ext uri="{BB962C8B-B14F-4D97-AF65-F5344CB8AC3E}">
        <p14:creationId xmlns:p14="http://schemas.microsoft.com/office/powerpoint/2010/main" val="15419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Why Do Risk</a:t>
            </a:r>
            <a:r>
              <a:rPr lang="da-DK" dirty="0"/>
              <a:t> </a:t>
            </a:r>
            <a:r>
              <a:rPr dirty="0"/>
              <a:t>Management?</a:t>
            </a:r>
          </a:p>
        </p:txBody>
      </p:sp>
      <p:sp>
        <p:nvSpPr>
          <p:cNvPr id="3" name="Content Placeholder 2"/>
          <p:cNvSpPr>
            <a:spLocks noGrp="1"/>
          </p:cNvSpPr>
          <p:nvPr>
            <p:ph idx="1"/>
          </p:nvPr>
        </p:nvSpPr>
        <p:spPr/>
        <p:txBody>
          <a:bodyPr/>
          <a:lstStyle/>
          <a:p>
            <a:endParaRPr/>
          </a:p>
          <a:p>
            <a:r>
              <a:t>Purpose of risk management</a:t>
            </a:r>
          </a:p>
          <a:p>
            <a:r>
              <a:t>Balancing benefits vs. risks</a:t>
            </a:r>
          </a:p>
          <a:p>
            <a:r>
              <a:t>Risk‑based decision making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Business Reasons – Cost Efficiency</a:t>
            </a:r>
          </a:p>
        </p:txBody>
      </p:sp>
      <p:sp>
        <p:nvSpPr>
          <p:cNvPr id="3" name="Content Placeholder 2"/>
          <p:cNvSpPr>
            <a:spLocks noGrp="1"/>
          </p:cNvSpPr>
          <p:nvPr>
            <p:ph idx="1"/>
          </p:nvPr>
        </p:nvSpPr>
        <p:spPr/>
        <p:txBody>
          <a:bodyPr/>
          <a:lstStyle/>
          <a:p>
            <a:endParaRPr/>
          </a:p>
          <a:p>
            <a:r>
              <a:t>Identify safety‑critical design areas early</a:t>
            </a:r>
          </a:p>
          <a:p>
            <a:r>
              <a:t>Avoid over‑engineering</a:t>
            </a:r>
          </a:p>
          <a:p>
            <a:r>
              <a:t>Correct flaws early to reduce cost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Avoiding Recalls &amp; Corrective Actions</a:t>
            </a:r>
          </a:p>
        </p:txBody>
      </p:sp>
      <p:sp>
        <p:nvSpPr>
          <p:cNvPr id="3" name="Content Placeholder 2"/>
          <p:cNvSpPr>
            <a:spLocks noGrp="1"/>
          </p:cNvSpPr>
          <p:nvPr>
            <p:ph idx="1"/>
          </p:nvPr>
        </p:nvSpPr>
        <p:spPr/>
        <p:txBody>
          <a:bodyPr/>
          <a:lstStyle/>
          <a:p>
            <a:endParaRPr/>
          </a:p>
          <a:p>
            <a:r>
              <a:t>Recalls are costly and damage reputation</a:t>
            </a:r>
          </a:p>
          <a:p>
            <a:r>
              <a:t>Risk management prevents adverse events</a:t>
            </a:r>
          </a:p>
          <a:p>
            <a:r>
              <a:t>Ability to forecast serious risks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Improved Communication</a:t>
            </a:r>
          </a:p>
        </p:txBody>
      </p:sp>
      <p:sp>
        <p:nvSpPr>
          <p:cNvPr id="3" name="Content Placeholder 2"/>
          <p:cNvSpPr>
            <a:spLocks noGrp="1"/>
          </p:cNvSpPr>
          <p:nvPr>
            <p:ph idx="1"/>
          </p:nvPr>
        </p:nvSpPr>
        <p:spPr/>
        <p:txBody>
          <a:bodyPr/>
          <a:lstStyle/>
          <a:p>
            <a:endParaRPr/>
          </a:p>
          <a:p>
            <a:r>
              <a:t>Breaks down silos</a:t>
            </a:r>
          </a:p>
          <a:p>
            <a:r>
              <a:t>Cross‑disciplinary collaboration</a:t>
            </a:r>
          </a:p>
          <a:p>
            <a:r>
              <a:t>Clearer understanding of risks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Moral &amp; Ethical Reasons</a:t>
            </a:r>
          </a:p>
        </p:txBody>
      </p:sp>
      <p:sp>
        <p:nvSpPr>
          <p:cNvPr id="3" name="Content Placeholder 2"/>
          <p:cNvSpPr>
            <a:spLocks noGrp="1"/>
          </p:cNvSpPr>
          <p:nvPr>
            <p:ph idx="1"/>
          </p:nvPr>
        </p:nvSpPr>
        <p:spPr/>
        <p:txBody>
          <a:bodyPr/>
          <a:lstStyle/>
          <a:p>
            <a:endParaRPr/>
          </a:p>
          <a:p>
            <a:r>
              <a:t>Patient trust</a:t>
            </a:r>
          </a:p>
          <a:p>
            <a:r>
              <a:t>Duty to deliver safe devices</a:t>
            </a:r>
          </a:p>
          <a:p>
            <a:r>
              <a:t>Ethical responsibility of manufacturers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863-AF5D-A54E-27C5-1917842A3A85}"/>
              </a:ext>
            </a:extLst>
          </p:cNvPr>
          <p:cNvSpPr>
            <a:spLocks noGrp="1"/>
          </p:cNvSpPr>
          <p:nvPr>
            <p:ph type="title"/>
          </p:nvPr>
        </p:nvSpPr>
        <p:spPr/>
        <p:txBody>
          <a:bodyPr/>
          <a:lstStyle/>
          <a:p>
            <a:r>
              <a:rPr lang="en-US" dirty="0"/>
              <a:t>Risk assessment</a:t>
            </a:r>
          </a:p>
        </p:txBody>
      </p:sp>
      <p:pic>
        <p:nvPicPr>
          <p:cNvPr id="7" name="Content Placeholder 6">
            <a:extLst>
              <a:ext uri="{FF2B5EF4-FFF2-40B4-BE49-F238E27FC236}">
                <a16:creationId xmlns:a16="http://schemas.microsoft.com/office/drawing/2014/main" id="{EC0452B5-50EE-41CE-6A58-463E552344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9166" y="116632"/>
            <a:ext cx="4670236" cy="6429622"/>
          </a:xfrm>
        </p:spPr>
      </p:pic>
      <p:sp>
        <p:nvSpPr>
          <p:cNvPr id="4" name="Footer Placeholder 3">
            <a:extLst>
              <a:ext uri="{FF2B5EF4-FFF2-40B4-BE49-F238E27FC236}">
                <a16:creationId xmlns:a16="http://schemas.microsoft.com/office/drawing/2014/main" id="{03A00FEB-A729-D591-995B-078DC71D92C2}"/>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BB07D71F-E1FD-29C7-0489-B2111B112BB2}"/>
              </a:ext>
            </a:extLst>
          </p:cNvPr>
          <p:cNvSpPr>
            <a:spLocks noGrp="1"/>
          </p:cNvSpPr>
          <p:nvPr>
            <p:ph type="sldNum" sz="quarter" idx="11"/>
          </p:nvPr>
        </p:nvSpPr>
        <p:spPr/>
        <p:txBody>
          <a:bodyPr/>
          <a:lstStyle/>
          <a:p>
            <a:fld id="{103EA872-A674-449B-A120-B97244F8E91D}" type="slidenum">
              <a:rPr lang="en-GB" smtClean="0"/>
              <a:pPr/>
              <a:t>18</a:t>
            </a:fld>
            <a:endParaRPr lang="en-GB" dirty="0"/>
          </a:p>
        </p:txBody>
      </p:sp>
      <p:sp>
        <p:nvSpPr>
          <p:cNvPr id="9" name="TextBox 8">
            <a:extLst>
              <a:ext uri="{FF2B5EF4-FFF2-40B4-BE49-F238E27FC236}">
                <a16:creationId xmlns:a16="http://schemas.microsoft.com/office/drawing/2014/main" id="{8271E3A3-ECCF-2B35-FAD2-DACC8DFB1830}"/>
              </a:ext>
            </a:extLst>
          </p:cNvPr>
          <p:cNvSpPr txBox="1"/>
          <p:nvPr/>
        </p:nvSpPr>
        <p:spPr>
          <a:xfrm>
            <a:off x="1558702" y="1916832"/>
            <a:ext cx="3168352" cy="3406061"/>
          </a:xfrm>
          <a:prstGeom prst="rect">
            <a:avLst/>
          </a:prstGeom>
          <a:noFill/>
        </p:spPr>
        <p:txBody>
          <a:bodyPr wrap="square" lIns="0" tIns="0" rIns="0" bIns="0" rtlCol="0">
            <a:spAutoFit/>
          </a:bodyPr>
          <a:lstStyle/>
          <a:p>
            <a:pPr algn="l">
              <a:spcBef>
                <a:spcPts val="432"/>
              </a:spcBef>
            </a:pPr>
            <a:r>
              <a:rPr lang="en-US">
                <a:latin typeface="+mn-lt"/>
              </a:rPr>
              <a:t>Risk Assessment: overall process comprising a risk analysis and a risk evaluation.</a:t>
            </a:r>
          </a:p>
          <a:p>
            <a:pPr algn="l">
              <a:spcBef>
                <a:spcPts val="432"/>
              </a:spcBef>
            </a:pPr>
            <a:endParaRPr lang="en-US">
              <a:latin typeface="+mn-lt"/>
            </a:endParaRPr>
          </a:p>
          <a:p>
            <a:pPr algn="l">
              <a:spcBef>
                <a:spcPts val="432"/>
              </a:spcBef>
            </a:pPr>
            <a:r>
              <a:rPr lang="en-US">
                <a:latin typeface="+mn-lt"/>
              </a:rPr>
              <a:t>Risk analysis: combination of the specification of the limits of the machine, hazard identification and risk estimation. </a:t>
            </a:r>
          </a:p>
          <a:p>
            <a:pPr algn="l">
              <a:spcBef>
                <a:spcPts val="432"/>
              </a:spcBef>
            </a:pPr>
            <a:endParaRPr lang="en-US">
              <a:latin typeface="+mn-lt"/>
            </a:endParaRPr>
          </a:p>
          <a:p>
            <a:pPr algn="l">
              <a:spcBef>
                <a:spcPts val="432"/>
              </a:spcBef>
            </a:pPr>
            <a:r>
              <a:rPr lang="en-US">
                <a:latin typeface="+mn-lt"/>
              </a:rPr>
              <a:t>Risk evaluation: judgment, on the basis of risk analysis, of whether the risk reduction objectives have been achieved.</a:t>
            </a:r>
            <a:endParaRPr lang="en-US" dirty="0" err="1">
              <a:latin typeface="+mn-lt"/>
            </a:endParaRPr>
          </a:p>
        </p:txBody>
      </p:sp>
    </p:spTree>
    <p:extLst>
      <p:ext uri="{BB962C8B-B14F-4D97-AF65-F5344CB8AC3E}">
        <p14:creationId xmlns:p14="http://schemas.microsoft.com/office/powerpoint/2010/main" val="212425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Basics of Risk Management</a:t>
            </a:r>
          </a:p>
        </p:txBody>
      </p:sp>
      <p:sp>
        <p:nvSpPr>
          <p:cNvPr id="3" name="Content Placeholder 2"/>
          <p:cNvSpPr>
            <a:spLocks noGrp="1"/>
          </p:cNvSpPr>
          <p:nvPr>
            <p:ph idx="1"/>
          </p:nvPr>
        </p:nvSpPr>
        <p:spPr>
          <a:xfrm>
            <a:off x="1630710" y="1982512"/>
            <a:ext cx="10078688" cy="4860000"/>
          </a:xfrm>
        </p:spPr>
        <p:txBody>
          <a:bodyPr/>
          <a:lstStyle/>
          <a:p>
            <a:endParaRPr dirty="0"/>
          </a:p>
          <a:p>
            <a:r>
              <a:rPr dirty="0"/>
              <a:t>Importance of shared vocabulary</a:t>
            </a:r>
          </a:p>
          <a:p>
            <a:r>
              <a:rPr dirty="0"/>
              <a:t>Risk management terminology</a:t>
            </a:r>
          </a:p>
          <a:p>
            <a:r>
              <a:rPr dirty="0"/>
              <a:t>Avoiding miscommunication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548EE09-F668-484C-AF9F-3C8E1FF4E2DD}"/>
              </a:ext>
            </a:extLst>
          </p:cNvPr>
          <p:cNvSpPr>
            <a:spLocks noGrp="1"/>
          </p:cNvSpPr>
          <p:nvPr>
            <p:ph type="subTitle" idx="1"/>
          </p:nvPr>
        </p:nvSpPr>
        <p:spPr/>
        <p:txBody>
          <a:bodyPr/>
          <a:lstStyle/>
          <a:p>
            <a:r>
              <a:rPr lang="en-US" altLang="zh-CN" sz="3200" dirty="0"/>
              <a:t>What is </a:t>
            </a:r>
            <a:r>
              <a:rPr lang="en-GB" altLang="zh-CN" sz="3200" dirty="0"/>
              <a:t>safety and reliability engineering in relation with robotics and automation system</a:t>
            </a:r>
            <a:r>
              <a:rPr lang="en-US" altLang="zh-CN" sz="3200" dirty="0"/>
              <a:t>?  </a:t>
            </a:r>
          </a:p>
        </p:txBody>
      </p:sp>
      <p:sp>
        <p:nvSpPr>
          <p:cNvPr id="4" name="灯片编号占位符 3">
            <a:extLst>
              <a:ext uri="{FF2B5EF4-FFF2-40B4-BE49-F238E27FC236}">
                <a16:creationId xmlns:a16="http://schemas.microsoft.com/office/drawing/2014/main" id="{F1589B10-931E-4050-A7E7-C333FA76C5E1}"/>
              </a:ext>
            </a:extLst>
          </p:cNvPr>
          <p:cNvSpPr>
            <a:spLocks noGrp="1"/>
          </p:cNvSpPr>
          <p:nvPr>
            <p:ph type="sldNum" sz="quarter" idx="17"/>
          </p:nvPr>
        </p:nvSpPr>
        <p:spPr/>
        <p:txBody>
          <a:bodyPr/>
          <a:lstStyle/>
          <a:p>
            <a:fld id="{103EA872-A674-449B-A120-B97244F8E91D}" type="slidenum">
              <a:rPr lang="en-GB" smtClean="0"/>
              <a:pPr/>
              <a:t>2</a:t>
            </a:fld>
            <a:endParaRPr lang="en-GB" dirty="0"/>
          </a:p>
        </p:txBody>
      </p:sp>
    </p:spTree>
    <p:extLst>
      <p:ext uri="{BB962C8B-B14F-4D97-AF65-F5344CB8AC3E}">
        <p14:creationId xmlns:p14="http://schemas.microsoft.com/office/powerpoint/2010/main" val="4066803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Key Terms (1)</a:t>
            </a:r>
          </a:p>
        </p:txBody>
      </p:sp>
      <p:sp>
        <p:nvSpPr>
          <p:cNvPr id="3" name="Content Placeholder 2"/>
          <p:cNvSpPr>
            <a:spLocks noGrp="1"/>
          </p:cNvSpPr>
          <p:nvPr>
            <p:ph idx="1"/>
          </p:nvPr>
        </p:nvSpPr>
        <p:spPr>
          <a:xfrm>
            <a:off x="1126654" y="1539293"/>
            <a:ext cx="10078688" cy="4860000"/>
          </a:xfrm>
        </p:spPr>
        <p:txBody>
          <a:bodyPr/>
          <a:lstStyle/>
          <a:p>
            <a:endParaRPr dirty="0"/>
          </a:p>
          <a:p>
            <a:r>
              <a:rPr dirty="0"/>
              <a:t>Basic Safety: Freedom from unacceptable risk from physical hazards</a:t>
            </a:r>
          </a:p>
          <a:p>
            <a:r>
              <a:rPr dirty="0"/>
              <a:t>Essential Performance: Clinical functions requiring safety</a:t>
            </a:r>
          </a:p>
          <a:p>
            <a:r>
              <a:rPr dirty="0"/>
              <a:t>Expected Service Life</a:t>
            </a:r>
          </a:p>
          <a:p>
            <a:r>
              <a:rPr dirty="0"/>
              <a:t>Failure vs Fault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Key Terms (2)</a:t>
            </a:r>
          </a:p>
        </p:txBody>
      </p:sp>
      <p:sp>
        <p:nvSpPr>
          <p:cNvPr id="3" name="Content Placeholder 2"/>
          <p:cNvSpPr>
            <a:spLocks noGrp="1"/>
          </p:cNvSpPr>
          <p:nvPr>
            <p:ph idx="1"/>
          </p:nvPr>
        </p:nvSpPr>
        <p:spPr>
          <a:xfrm>
            <a:off x="1342678" y="1585664"/>
            <a:ext cx="10078688" cy="4860000"/>
          </a:xfrm>
        </p:spPr>
        <p:txBody>
          <a:bodyPr/>
          <a:lstStyle/>
          <a:p>
            <a:endParaRPr dirty="0"/>
          </a:p>
          <a:p>
            <a:r>
              <a:rPr dirty="0"/>
              <a:t>Harm: Injury or damage</a:t>
            </a:r>
          </a:p>
          <a:p>
            <a:r>
              <a:rPr dirty="0"/>
              <a:t>Hazard: Potential source of harm</a:t>
            </a:r>
          </a:p>
          <a:p>
            <a:r>
              <a:rPr dirty="0"/>
              <a:t>Hazardous Situation: Exposure to hazards</a:t>
            </a:r>
          </a:p>
          <a:p>
            <a:r>
              <a:rPr dirty="0"/>
              <a:t>Intended Purpose vs Intended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Risk Concepts</a:t>
            </a:r>
          </a:p>
        </p:txBody>
      </p:sp>
      <p:sp>
        <p:nvSpPr>
          <p:cNvPr id="3" name="Content Placeholder 2"/>
          <p:cNvSpPr>
            <a:spLocks noGrp="1"/>
          </p:cNvSpPr>
          <p:nvPr>
            <p:ph idx="1"/>
          </p:nvPr>
        </p:nvSpPr>
        <p:spPr>
          <a:xfrm>
            <a:off x="1391569" y="1421180"/>
            <a:ext cx="10078688" cy="4860000"/>
          </a:xfrm>
        </p:spPr>
        <p:txBody>
          <a:bodyPr/>
          <a:lstStyle/>
          <a:p>
            <a:endParaRPr dirty="0"/>
          </a:p>
          <a:p>
            <a:r>
              <a:rPr dirty="0"/>
              <a:t>Risk = Probability + Severity</a:t>
            </a:r>
          </a:p>
          <a:p>
            <a:r>
              <a:rPr dirty="0"/>
              <a:t>Risk Analysis vs Hazard Analysis</a:t>
            </a:r>
          </a:p>
          <a:p>
            <a:r>
              <a:rPr dirty="0"/>
              <a:t>Residual Risk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Reasonably Foreseeable Misuse</a:t>
            </a:r>
          </a:p>
        </p:txBody>
      </p:sp>
      <p:sp>
        <p:nvSpPr>
          <p:cNvPr id="3" name="Content Placeholder 2"/>
          <p:cNvSpPr>
            <a:spLocks noGrp="1"/>
          </p:cNvSpPr>
          <p:nvPr>
            <p:ph idx="1"/>
          </p:nvPr>
        </p:nvSpPr>
        <p:spPr>
          <a:xfrm>
            <a:off x="1558702" y="1571873"/>
            <a:ext cx="10078688" cy="4860000"/>
          </a:xfrm>
        </p:spPr>
        <p:txBody>
          <a:bodyPr/>
          <a:lstStyle/>
          <a:p>
            <a:endParaRPr dirty="0"/>
          </a:p>
          <a:p>
            <a:r>
              <a:rPr dirty="0"/>
              <a:t>Definition and misunderstandings</a:t>
            </a:r>
          </a:p>
          <a:p>
            <a:r>
              <a:rPr dirty="0"/>
              <a:t>Intentional vs unintentional misuse</a:t>
            </a:r>
          </a:p>
          <a:p>
            <a:r>
              <a:rPr dirty="0"/>
              <a:t>Six criteria for foreseeable misuse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Hazard Theory</a:t>
            </a:r>
          </a:p>
        </p:txBody>
      </p:sp>
      <p:sp>
        <p:nvSpPr>
          <p:cNvPr id="3" name="Content Placeholder 2"/>
          <p:cNvSpPr>
            <a:spLocks noGrp="1"/>
          </p:cNvSpPr>
          <p:nvPr>
            <p:ph idx="1"/>
          </p:nvPr>
        </p:nvSpPr>
        <p:spPr>
          <a:xfrm>
            <a:off x="1630710" y="1429725"/>
            <a:ext cx="10078688" cy="4860000"/>
          </a:xfrm>
        </p:spPr>
        <p:txBody>
          <a:bodyPr/>
          <a:lstStyle/>
          <a:p>
            <a:endParaRPr dirty="0"/>
          </a:p>
          <a:p>
            <a:r>
              <a:rPr dirty="0"/>
              <a:t>Initiating events</a:t>
            </a:r>
          </a:p>
          <a:p>
            <a:r>
              <a:rPr dirty="0"/>
              <a:t>Hazard creation</a:t>
            </a:r>
          </a:p>
          <a:p>
            <a:r>
              <a:rPr dirty="0"/>
              <a:t>Exposure creating hazardous situations</a:t>
            </a:r>
          </a:p>
          <a:p>
            <a:r>
              <a:rPr dirty="0"/>
              <a:t>Severity factors</a:t>
            </a:r>
          </a:p>
        </p:txBody>
      </p:sp>
      <p:pic>
        <p:nvPicPr>
          <p:cNvPr id="5" name="Picture 4">
            <a:extLst>
              <a:ext uri="{FF2B5EF4-FFF2-40B4-BE49-F238E27FC236}">
                <a16:creationId xmlns:a16="http://schemas.microsoft.com/office/drawing/2014/main" id="{52038F5A-272E-1B7E-D72E-EA740910D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8" y="1446468"/>
            <a:ext cx="5020376" cy="27435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Types</a:t>
            </a:r>
          </a:p>
        </p:txBody>
      </p:sp>
      <p:sp>
        <p:nvSpPr>
          <p:cNvPr id="3" name="Content Placeholder 2"/>
          <p:cNvSpPr>
            <a:spLocks noGrp="1"/>
          </p:cNvSpPr>
          <p:nvPr>
            <p:ph idx="1"/>
          </p:nvPr>
        </p:nvSpPr>
        <p:spPr>
          <a:xfrm>
            <a:off x="1558702" y="1484784"/>
            <a:ext cx="10078688" cy="4860000"/>
          </a:xfrm>
        </p:spPr>
        <p:txBody>
          <a:bodyPr/>
          <a:lstStyle/>
          <a:p>
            <a:endParaRPr dirty="0"/>
          </a:p>
          <a:p>
            <a:r>
              <a:rPr dirty="0"/>
              <a:t>Integral Systems: Single-piece systems</a:t>
            </a:r>
          </a:p>
          <a:p>
            <a:r>
              <a:rPr dirty="0"/>
              <a:t>Distributed Systems: Multiple components requiring integration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Safety requirements</a:t>
            </a:r>
            <a:endParaRPr lang="en-GB" dirty="0"/>
          </a:p>
        </p:txBody>
      </p:sp>
      <p:sp>
        <p:nvSpPr>
          <p:cNvPr id="4" name="Slide Number Placeholder 3"/>
          <p:cNvSpPr>
            <a:spLocks noGrp="1"/>
          </p:cNvSpPr>
          <p:nvPr>
            <p:ph type="sldNum" sz="quarter" idx="17"/>
          </p:nvPr>
        </p:nvSpPr>
        <p:spPr/>
        <p:txBody>
          <a:bodyPr/>
          <a:lstStyle/>
          <a:p>
            <a:fld id="{103EA872-A674-449B-A120-B97244F8E91D}" type="slidenum">
              <a:rPr lang="en-GB" smtClean="0"/>
              <a:pPr/>
              <a:t>26</a:t>
            </a:fld>
            <a:endParaRPr lang="en-GB" dirty="0"/>
          </a:p>
        </p:txBody>
      </p:sp>
    </p:spTree>
    <p:extLst>
      <p:ext uri="{BB962C8B-B14F-4D97-AF65-F5344CB8AC3E}">
        <p14:creationId xmlns:p14="http://schemas.microsoft.com/office/powerpoint/2010/main" val="962102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Objectives</a:t>
            </a:r>
            <a:endParaRPr lang="en-GB" dirty="0"/>
          </a:p>
        </p:txBody>
      </p:sp>
      <p:sp>
        <p:nvSpPr>
          <p:cNvPr id="6" name="Content Placeholder 5"/>
          <p:cNvSpPr>
            <a:spLocks noGrp="1"/>
          </p:cNvSpPr>
          <p:nvPr>
            <p:ph idx="1"/>
          </p:nvPr>
        </p:nvSpPr>
        <p:spPr/>
        <p:txBody>
          <a:bodyPr/>
          <a:lstStyle/>
          <a:p>
            <a:r>
              <a:rPr lang="da-DK" dirty="0"/>
              <a:t>Understand the </a:t>
            </a:r>
            <a:r>
              <a:rPr lang="da-DK" dirty="0" err="1"/>
              <a:t>role</a:t>
            </a:r>
            <a:r>
              <a:rPr lang="da-DK" dirty="0"/>
              <a:t> of a) </a:t>
            </a:r>
            <a:r>
              <a:rPr lang="da-DK" dirty="0" err="1"/>
              <a:t>directives</a:t>
            </a:r>
            <a:r>
              <a:rPr lang="da-DK" dirty="0"/>
              <a:t> b) </a:t>
            </a:r>
            <a:r>
              <a:rPr lang="da-DK" dirty="0" err="1"/>
              <a:t>regulations</a:t>
            </a:r>
            <a:r>
              <a:rPr lang="da-DK" dirty="0"/>
              <a:t> and c) standards.</a:t>
            </a:r>
          </a:p>
          <a:p>
            <a:endParaRPr lang="da-DK" dirty="0"/>
          </a:p>
          <a:p>
            <a:r>
              <a:rPr lang="da-DK" dirty="0"/>
              <a:t>Understand the CE marketing </a:t>
            </a:r>
            <a:r>
              <a:rPr lang="da-DK" dirty="0" err="1"/>
              <a:t>process</a:t>
            </a:r>
            <a:r>
              <a:rPr lang="en-US" dirty="0"/>
              <a:t>.</a:t>
            </a:r>
            <a:endParaRPr lang="da-DK" dirty="0"/>
          </a:p>
          <a:p>
            <a:endParaRPr lang="da-DK" dirty="0"/>
          </a:p>
          <a:p>
            <a:r>
              <a:rPr lang="da-DK" dirty="0"/>
              <a:t>Understand the actions and </a:t>
            </a:r>
            <a:r>
              <a:rPr lang="da-DK" dirty="0" err="1"/>
              <a:t>stakeholders</a:t>
            </a:r>
            <a:r>
              <a:rPr lang="da-DK" dirty="0"/>
              <a:t> </a:t>
            </a:r>
            <a:r>
              <a:rPr lang="da-DK" dirty="0" err="1"/>
              <a:t>required</a:t>
            </a:r>
            <a:r>
              <a:rPr lang="da-DK" dirty="0"/>
              <a:t> to </a:t>
            </a:r>
            <a:r>
              <a:rPr lang="da-DK" dirty="0" err="1"/>
              <a:t>enforce</a:t>
            </a:r>
            <a:r>
              <a:rPr lang="da-DK" dirty="0"/>
              <a:t> </a:t>
            </a:r>
            <a:r>
              <a:rPr lang="da-DK" dirty="0" err="1"/>
              <a:t>regulation</a:t>
            </a:r>
            <a:r>
              <a:rPr lang="da-DK" dirty="0"/>
              <a:t>. </a:t>
            </a:r>
            <a:endParaRPr lang="en-GB" dirty="0"/>
          </a:p>
        </p:txBody>
      </p:sp>
      <p:sp>
        <p:nvSpPr>
          <p:cNvPr id="4" name="Slide Number Placeholder 3"/>
          <p:cNvSpPr>
            <a:spLocks noGrp="1"/>
          </p:cNvSpPr>
          <p:nvPr>
            <p:ph type="sldNum" sz="quarter" idx="4294967295"/>
          </p:nvPr>
        </p:nvSpPr>
        <p:spPr>
          <a:xfrm>
            <a:off x="11757025" y="6540500"/>
            <a:ext cx="433388" cy="317500"/>
          </a:xfrm>
        </p:spPr>
        <p:txBody>
          <a:bodyPr/>
          <a:lstStyle/>
          <a:p>
            <a:fld id="{103EA872-A674-449B-A120-B97244F8E91D}" type="slidenum">
              <a:rPr lang="en-GB" smtClean="0"/>
              <a:pPr/>
              <a:t>27</a:t>
            </a:fld>
            <a:endParaRPr lang="en-GB" dirty="0"/>
          </a:p>
        </p:txBody>
      </p:sp>
    </p:spTree>
    <p:extLst>
      <p:ext uri="{BB962C8B-B14F-4D97-AF65-F5344CB8AC3E}">
        <p14:creationId xmlns:p14="http://schemas.microsoft.com/office/powerpoint/2010/main" val="2202780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Guest lecture-Summary</a:t>
            </a:r>
            <a:endParaRPr lang="en-GB" dirty="0"/>
          </a:p>
        </p:txBody>
      </p:sp>
      <p:sp>
        <p:nvSpPr>
          <p:cNvPr id="3" name="Content Placeholder 2"/>
          <p:cNvSpPr>
            <a:spLocks noGrp="1"/>
          </p:cNvSpPr>
          <p:nvPr>
            <p:ph idx="1"/>
          </p:nvPr>
        </p:nvSpPr>
        <p:spPr/>
        <p:txBody>
          <a:bodyPr/>
          <a:lstStyle/>
          <a:p>
            <a:r>
              <a:rPr lang="en-US" dirty="0"/>
              <a:t>Title: Standards, the machinery directive and CE marking</a:t>
            </a:r>
          </a:p>
          <a:p>
            <a:r>
              <a:rPr lang="en-US" dirty="0"/>
              <a:t>Guest lecturers</a:t>
            </a:r>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28</a:t>
            </a:fld>
            <a:endParaRPr lang="en-GB" dirty="0"/>
          </a:p>
        </p:txBody>
      </p:sp>
      <p:pic>
        <p:nvPicPr>
          <p:cNvPr id="6" name="Picture 2" descr="Pernille Arendsdorf Bengt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742" y="2532638"/>
            <a:ext cx="1190625" cy="1666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58627" y="2642800"/>
            <a:ext cx="6092825" cy="1446550"/>
          </a:xfrm>
          <a:prstGeom prst="rect">
            <a:avLst/>
          </a:prstGeom>
        </p:spPr>
        <p:txBody>
          <a:bodyPr>
            <a:spAutoFit/>
          </a:bodyPr>
          <a:lstStyle/>
          <a:p>
            <a:pPr marL="0" indent="0">
              <a:buNone/>
            </a:pPr>
            <a:r>
              <a:rPr lang="en-US" b="1" dirty="0"/>
              <a:t>Pernille Arendsdorf Bengtsen</a:t>
            </a:r>
          </a:p>
          <a:p>
            <a:pPr marL="0" indent="0">
              <a:buNone/>
            </a:pPr>
            <a:r>
              <a:rPr lang="da-DK" dirty="0"/>
              <a:t>Konsulent | Consultant</a:t>
            </a:r>
          </a:p>
          <a:p>
            <a:pPr marL="0" indent="0">
              <a:buNone/>
            </a:pPr>
            <a:r>
              <a:rPr lang="da-DK" dirty="0"/>
              <a:t>Afdeling for international politik og kursus</a:t>
            </a:r>
          </a:p>
          <a:p>
            <a:pPr marL="0" indent="0">
              <a:buNone/>
            </a:pPr>
            <a:r>
              <a:rPr lang="en-US" dirty="0"/>
              <a:t>Dansk Standard</a:t>
            </a:r>
            <a:endParaRPr lang="da-DK" dirty="0"/>
          </a:p>
        </p:txBody>
      </p:sp>
      <p:pic>
        <p:nvPicPr>
          <p:cNvPr id="2050" name="Billed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742" y="4349556"/>
            <a:ext cx="5813438" cy="164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38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E6DD09-BBCE-7E37-6EEC-5E10ADCE963E}"/>
              </a:ext>
            </a:extLst>
          </p:cNvPr>
          <p:cNvSpPr>
            <a:spLocks noGrp="1"/>
          </p:cNvSpPr>
          <p:nvPr>
            <p:ph type="ctrTitle"/>
          </p:nvPr>
        </p:nvSpPr>
        <p:spPr/>
        <p:txBody>
          <a:bodyPr/>
          <a:lstStyle/>
          <a:p>
            <a:endParaRPr lang="en-US"/>
          </a:p>
        </p:txBody>
      </p:sp>
      <p:sp>
        <p:nvSpPr>
          <p:cNvPr id="7" name="Subtitle 6">
            <a:extLst>
              <a:ext uri="{FF2B5EF4-FFF2-40B4-BE49-F238E27FC236}">
                <a16:creationId xmlns:a16="http://schemas.microsoft.com/office/drawing/2014/main" id="{C345564E-E2CB-42E1-3181-10FF5AF18A75}"/>
              </a:ext>
            </a:extLst>
          </p:cNvPr>
          <p:cNvSpPr>
            <a:spLocks noGrp="1"/>
          </p:cNvSpPr>
          <p:nvPr>
            <p:ph type="subTitle" idx="1"/>
          </p:nvPr>
        </p:nvSpPr>
        <p:spPr/>
        <p:txBody>
          <a:bodyPr/>
          <a:lstStyle/>
          <a:p>
            <a:r>
              <a:rPr lang="en-US" dirty="0"/>
              <a:t>What to expect: week 2</a:t>
            </a:r>
          </a:p>
        </p:txBody>
      </p:sp>
      <p:sp>
        <p:nvSpPr>
          <p:cNvPr id="4" name="Footer Placeholder 3">
            <a:extLst>
              <a:ext uri="{FF2B5EF4-FFF2-40B4-BE49-F238E27FC236}">
                <a16:creationId xmlns:a16="http://schemas.microsoft.com/office/drawing/2014/main" id="{63E789D0-AB71-59B0-06A4-071F6B8461AA}"/>
              </a:ext>
            </a:extLst>
          </p:cNvPr>
          <p:cNvSpPr>
            <a:spLocks noGrp="1"/>
          </p:cNvSpPr>
          <p:nvPr>
            <p:ph type="ftr" sz="quarter" idx="16"/>
          </p:nvPr>
        </p:nvSpPr>
        <p:spPr/>
        <p:txBody>
          <a:bodyPr/>
          <a:lstStyle/>
          <a:p>
            <a:endParaRPr lang="en-GB" dirty="0"/>
          </a:p>
        </p:txBody>
      </p:sp>
      <p:sp>
        <p:nvSpPr>
          <p:cNvPr id="5" name="Slide Number Placeholder 4">
            <a:extLst>
              <a:ext uri="{FF2B5EF4-FFF2-40B4-BE49-F238E27FC236}">
                <a16:creationId xmlns:a16="http://schemas.microsoft.com/office/drawing/2014/main" id="{1B887A1C-E1EF-0EBF-B0A1-14D2EFBDD5FA}"/>
              </a:ext>
            </a:extLst>
          </p:cNvPr>
          <p:cNvSpPr>
            <a:spLocks noGrp="1"/>
          </p:cNvSpPr>
          <p:nvPr>
            <p:ph type="sldNum" sz="quarter" idx="17"/>
          </p:nvPr>
        </p:nvSpPr>
        <p:spPr/>
        <p:txBody>
          <a:bodyPr/>
          <a:lstStyle/>
          <a:p>
            <a:fld id="{103EA872-A674-449B-A120-B97244F8E91D}" type="slidenum">
              <a:rPr lang="en-GB" smtClean="0"/>
              <a:pPr/>
              <a:t>29</a:t>
            </a:fld>
            <a:endParaRPr lang="en-GB" dirty="0"/>
          </a:p>
        </p:txBody>
      </p:sp>
    </p:spTree>
    <p:extLst>
      <p:ext uri="{BB962C8B-B14F-4D97-AF65-F5344CB8AC3E}">
        <p14:creationId xmlns:p14="http://schemas.microsoft.com/office/powerpoint/2010/main" val="147851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A278A-81FD-49CF-AF45-5F8EF9A19E24}"/>
              </a:ext>
            </a:extLst>
          </p:cNvPr>
          <p:cNvSpPr>
            <a:spLocks noGrp="1"/>
          </p:cNvSpPr>
          <p:nvPr>
            <p:ph type="title"/>
          </p:nvPr>
        </p:nvSpPr>
        <p:spPr/>
        <p:txBody>
          <a:bodyPr/>
          <a:lstStyle/>
          <a:p>
            <a:r>
              <a:rPr lang="en-US" altLang="zh-CN" dirty="0"/>
              <a:t>Agenda</a:t>
            </a:r>
            <a:endParaRPr lang="zh-CN" altLang="en-US" dirty="0"/>
          </a:p>
        </p:txBody>
      </p:sp>
      <p:sp>
        <p:nvSpPr>
          <p:cNvPr id="3" name="内容占位符 2">
            <a:extLst>
              <a:ext uri="{FF2B5EF4-FFF2-40B4-BE49-F238E27FC236}">
                <a16:creationId xmlns:a16="http://schemas.microsoft.com/office/drawing/2014/main" id="{9CA750A6-E4CC-4172-BD00-E79F85C618AF}"/>
              </a:ext>
            </a:extLst>
          </p:cNvPr>
          <p:cNvSpPr>
            <a:spLocks noGrp="1"/>
          </p:cNvSpPr>
          <p:nvPr>
            <p:ph idx="1"/>
          </p:nvPr>
        </p:nvSpPr>
        <p:spPr/>
        <p:txBody>
          <a:bodyPr/>
          <a:lstStyle/>
          <a:p>
            <a:r>
              <a:rPr lang="en-US" altLang="zh-CN" dirty="0"/>
              <a:t>Safety engineering</a:t>
            </a:r>
          </a:p>
          <a:p>
            <a:pPr>
              <a:buFontTx/>
              <a:buChar char="-"/>
            </a:pPr>
            <a:r>
              <a:rPr lang="en-US" altLang="zh-CN" dirty="0"/>
              <a:t>System safety </a:t>
            </a:r>
          </a:p>
          <a:p>
            <a:pPr>
              <a:buFontTx/>
              <a:buChar char="-"/>
            </a:pPr>
            <a:r>
              <a:rPr lang="en-US" altLang="zh-CN" dirty="0"/>
              <a:t>Robot safety</a:t>
            </a:r>
          </a:p>
          <a:p>
            <a:pPr marL="0" indent="0">
              <a:buNone/>
            </a:pPr>
            <a:endParaRPr lang="en-US" altLang="zh-CN" dirty="0"/>
          </a:p>
          <a:p>
            <a:r>
              <a:rPr lang="en-US" altLang="zh-CN" dirty="0"/>
              <a:t>Reliability engineering</a:t>
            </a:r>
          </a:p>
          <a:p>
            <a:endParaRPr lang="en-US" altLang="zh-CN" dirty="0"/>
          </a:p>
          <a:p>
            <a:r>
              <a:rPr lang="en-US" altLang="zh-CN" dirty="0"/>
              <a:t>Risk assessment</a:t>
            </a:r>
          </a:p>
          <a:p>
            <a:endParaRPr lang="en-US" altLang="zh-CN" dirty="0"/>
          </a:p>
        </p:txBody>
      </p:sp>
      <p:sp>
        <p:nvSpPr>
          <p:cNvPr id="4" name="灯片编号占位符 3">
            <a:extLst>
              <a:ext uri="{FF2B5EF4-FFF2-40B4-BE49-F238E27FC236}">
                <a16:creationId xmlns:a16="http://schemas.microsoft.com/office/drawing/2014/main" id="{321AC96B-56EB-403E-B6E9-6D06373C6706}"/>
              </a:ext>
            </a:extLst>
          </p:cNvPr>
          <p:cNvSpPr>
            <a:spLocks noGrp="1"/>
          </p:cNvSpPr>
          <p:nvPr>
            <p:ph type="sldNum" sz="quarter" idx="11"/>
          </p:nvPr>
        </p:nvSpPr>
        <p:spPr/>
        <p:txBody>
          <a:bodyPr/>
          <a:lstStyle/>
          <a:p>
            <a:fld id="{103EA872-A674-449B-A120-B97244F8E91D}" type="slidenum">
              <a:rPr lang="en-GB" smtClean="0"/>
              <a:pPr/>
              <a:t>3</a:t>
            </a:fld>
            <a:endParaRPr lang="en-GB" dirty="0"/>
          </a:p>
        </p:txBody>
      </p:sp>
    </p:spTree>
    <p:extLst>
      <p:ext uri="{BB962C8B-B14F-4D97-AF65-F5344CB8AC3E}">
        <p14:creationId xmlns:p14="http://schemas.microsoft.com/office/powerpoint/2010/main" val="225151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Grouping</a:t>
            </a:r>
            <a:endParaRPr lang="en-GB" dirty="0"/>
          </a:p>
        </p:txBody>
      </p:sp>
      <p:sp>
        <p:nvSpPr>
          <p:cNvPr id="6" name="Content Placeholder 5"/>
          <p:cNvSpPr>
            <a:spLocks noGrp="1"/>
          </p:cNvSpPr>
          <p:nvPr>
            <p:ph idx="1"/>
          </p:nvPr>
        </p:nvSpPr>
        <p:spPr>
          <a:xfrm>
            <a:off x="261408" y="1886295"/>
            <a:ext cx="9312374" cy="4545578"/>
          </a:xfrm>
        </p:spPr>
        <p:txBody>
          <a:bodyPr/>
          <a:lstStyle/>
          <a:p>
            <a:pPr marL="0" indent="0">
              <a:buNone/>
            </a:pPr>
            <a:r>
              <a:rPr lang="en-US" dirty="0"/>
              <a:t>Each group is composed of 4 persons. Each group selects one robot.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4294967295"/>
          </p:nvPr>
        </p:nvSpPr>
        <p:spPr>
          <a:xfrm>
            <a:off x="11757025" y="6540500"/>
            <a:ext cx="433388" cy="317500"/>
          </a:xfrm>
        </p:spPr>
        <p:txBody>
          <a:bodyPr/>
          <a:lstStyle/>
          <a:p>
            <a:fld id="{103EA872-A674-449B-A120-B97244F8E91D}" type="slidenum">
              <a:rPr lang="en-GB" smtClean="0"/>
              <a:pPr/>
              <a:t>30</a:t>
            </a:fld>
            <a:endParaRPr lang="en-GB" dirty="0"/>
          </a:p>
        </p:txBody>
      </p:sp>
      <p:sp>
        <p:nvSpPr>
          <p:cNvPr id="2" name="Rectangle 1">
            <a:extLst>
              <a:ext uri="{FF2B5EF4-FFF2-40B4-BE49-F238E27FC236}">
                <a16:creationId xmlns:a16="http://schemas.microsoft.com/office/drawing/2014/main" id="{48BD09CE-220A-BAA1-8B78-9BA6353480AD}"/>
              </a:ext>
            </a:extLst>
          </p:cNvPr>
          <p:cNvSpPr/>
          <p:nvPr/>
        </p:nvSpPr>
        <p:spPr>
          <a:xfrm>
            <a:off x="3561531" y="5714972"/>
            <a:ext cx="1497526" cy="707886"/>
          </a:xfrm>
          <a:prstGeom prst="rect">
            <a:avLst/>
          </a:prstGeom>
        </p:spPr>
        <p:txBody>
          <a:bodyPr wrap="none" anchor="b">
            <a:spAutoFit/>
          </a:bodyPr>
          <a:lstStyle/>
          <a:p>
            <a:r>
              <a:rPr lang="en-GB" dirty="0"/>
              <a:t>Fort RD 25</a:t>
            </a:r>
          </a:p>
          <a:p>
            <a:r>
              <a:rPr lang="en-GB" dirty="0"/>
              <a:t>(Agriculture)</a:t>
            </a:r>
          </a:p>
        </p:txBody>
      </p:sp>
      <p:sp>
        <p:nvSpPr>
          <p:cNvPr id="3" name="AutoShape 2" descr="Stockbot - Retail Robotics for your business">
            <a:extLst>
              <a:ext uri="{FF2B5EF4-FFF2-40B4-BE49-F238E27FC236}">
                <a16:creationId xmlns:a16="http://schemas.microsoft.com/office/drawing/2014/main" id="{144A0FD4-8A2F-9340-7540-6B2E385D2E75}"/>
              </a:ext>
            </a:extLst>
          </p:cNvPr>
          <p:cNvSpPr>
            <a:spLocks noChangeAspect="1" noChangeArrowheads="1"/>
          </p:cNvSpPr>
          <p:nvPr/>
        </p:nvSpPr>
        <p:spPr bwMode="auto">
          <a:xfrm>
            <a:off x="10934700" y="6061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bodyPr>
          <a:lstStyle/>
          <a:p>
            <a:endParaRPr lang="da-DK"/>
          </a:p>
        </p:txBody>
      </p:sp>
      <p:pic>
        <p:nvPicPr>
          <p:cNvPr id="8" name="Picture 7" descr="Diagram&#10;&#10;Description automatically generated with low confidence">
            <a:extLst>
              <a:ext uri="{FF2B5EF4-FFF2-40B4-BE49-F238E27FC236}">
                <a16:creationId xmlns:a16="http://schemas.microsoft.com/office/drawing/2014/main" id="{97B41FA1-61CA-243E-35E1-7892840A0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154" y="2667796"/>
            <a:ext cx="3518166" cy="3170277"/>
          </a:xfrm>
          <a:prstGeom prst="rect">
            <a:avLst/>
          </a:prstGeom>
        </p:spPr>
      </p:pic>
      <p:sp>
        <p:nvSpPr>
          <p:cNvPr id="9" name="Rectangle 8">
            <a:extLst>
              <a:ext uri="{FF2B5EF4-FFF2-40B4-BE49-F238E27FC236}">
                <a16:creationId xmlns:a16="http://schemas.microsoft.com/office/drawing/2014/main" id="{DAA72323-595B-2C8B-4694-33D9D87B11DB}"/>
              </a:ext>
            </a:extLst>
          </p:cNvPr>
          <p:cNvSpPr/>
          <p:nvPr/>
        </p:nvSpPr>
        <p:spPr>
          <a:xfrm>
            <a:off x="7214504" y="5763024"/>
            <a:ext cx="1476686" cy="707886"/>
          </a:xfrm>
          <a:prstGeom prst="rect">
            <a:avLst/>
          </a:prstGeom>
        </p:spPr>
        <p:txBody>
          <a:bodyPr wrap="none" anchor="b">
            <a:spAutoFit/>
          </a:bodyPr>
          <a:lstStyle/>
          <a:p>
            <a:r>
              <a:rPr lang="en-GB" dirty="0" err="1"/>
              <a:t>Reharob</a:t>
            </a:r>
            <a:r>
              <a:rPr lang="en-GB" dirty="0"/>
              <a:t> 3.0</a:t>
            </a:r>
          </a:p>
          <a:p>
            <a:r>
              <a:rPr lang="en-GB" dirty="0"/>
              <a:t>(Healthcare)</a:t>
            </a:r>
          </a:p>
        </p:txBody>
      </p:sp>
      <p:pic>
        <p:nvPicPr>
          <p:cNvPr id="12" name="Picture 11">
            <a:extLst>
              <a:ext uri="{FF2B5EF4-FFF2-40B4-BE49-F238E27FC236}">
                <a16:creationId xmlns:a16="http://schemas.microsoft.com/office/drawing/2014/main" id="{811878C7-3CC8-C47A-565A-4C9E72E02DCF}"/>
              </a:ext>
            </a:extLst>
          </p:cNvPr>
          <p:cNvPicPr>
            <a:picLocks noChangeAspect="1"/>
          </p:cNvPicPr>
          <p:nvPr/>
        </p:nvPicPr>
        <p:blipFill>
          <a:blip r:embed="rId4"/>
          <a:stretch>
            <a:fillRect/>
          </a:stretch>
        </p:blipFill>
        <p:spPr>
          <a:xfrm>
            <a:off x="3018719" y="2703427"/>
            <a:ext cx="2808312" cy="3011545"/>
          </a:xfrm>
          <a:prstGeom prst="rect">
            <a:avLst/>
          </a:prstGeom>
        </p:spPr>
      </p:pic>
      <p:sp>
        <p:nvSpPr>
          <p:cNvPr id="14" name="TextBox 13">
            <a:extLst>
              <a:ext uri="{FF2B5EF4-FFF2-40B4-BE49-F238E27FC236}">
                <a16:creationId xmlns:a16="http://schemas.microsoft.com/office/drawing/2014/main" id="{AE2E5353-6217-BD11-0158-EAF22207AE05}"/>
              </a:ext>
            </a:extLst>
          </p:cNvPr>
          <p:cNvSpPr txBox="1"/>
          <p:nvPr/>
        </p:nvSpPr>
        <p:spPr>
          <a:xfrm>
            <a:off x="174508" y="5698164"/>
            <a:ext cx="2638077" cy="707886"/>
          </a:xfrm>
          <a:prstGeom prst="rect">
            <a:avLst/>
          </a:prstGeom>
          <a:noFill/>
        </p:spPr>
        <p:txBody>
          <a:bodyPr wrap="square">
            <a:spAutoFit/>
          </a:bodyPr>
          <a:lstStyle/>
          <a:p>
            <a:r>
              <a:rPr lang="en-US" dirty="0" err="1"/>
              <a:t>MiR</a:t>
            </a:r>
            <a:r>
              <a:rPr lang="en-US" dirty="0"/>
              <a:t> 500</a:t>
            </a:r>
          </a:p>
          <a:p>
            <a:r>
              <a:rPr lang="en-US" dirty="0"/>
              <a:t>(Manufacturing)</a:t>
            </a:r>
          </a:p>
        </p:txBody>
      </p:sp>
      <p:pic>
        <p:nvPicPr>
          <p:cNvPr id="15" name="Picture 14">
            <a:extLst>
              <a:ext uri="{FF2B5EF4-FFF2-40B4-BE49-F238E27FC236}">
                <a16:creationId xmlns:a16="http://schemas.microsoft.com/office/drawing/2014/main" id="{DC9B8EDD-5CDD-F195-A5D9-08D227FA8C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391" y="2738943"/>
            <a:ext cx="2808312" cy="2918972"/>
          </a:xfrm>
          <a:prstGeom prst="rect">
            <a:avLst/>
          </a:prstGeom>
          <a:noFill/>
        </p:spPr>
      </p:pic>
      <p:sp>
        <p:nvSpPr>
          <p:cNvPr id="16" name="AutoShape 2" descr="Stockbot - Retail Robotics for your business">
            <a:extLst>
              <a:ext uri="{FF2B5EF4-FFF2-40B4-BE49-F238E27FC236}">
                <a16:creationId xmlns:a16="http://schemas.microsoft.com/office/drawing/2014/main" id="{21CF4E15-0C9A-8FD7-4C13-E274FCEA3702}"/>
              </a:ext>
            </a:extLst>
          </p:cNvPr>
          <p:cNvSpPr>
            <a:spLocks noChangeAspect="1" noChangeArrowheads="1"/>
          </p:cNvSpPr>
          <p:nvPr/>
        </p:nvSpPr>
        <p:spPr bwMode="auto">
          <a:xfrm>
            <a:off x="10934700" y="6061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bodyPr>
          <a:lstStyle/>
          <a:p>
            <a:endParaRPr lang="da-DK"/>
          </a:p>
        </p:txBody>
      </p:sp>
      <p:sp>
        <p:nvSpPr>
          <p:cNvPr id="17" name="Rectangle 16">
            <a:extLst>
              <a:ext uri="{FF2B5EF4-FFF2-40B4-BE49-F238E27FC236}">
                <a16:creationId xmlns:a16="http://schemas.microsoft.com/office/drawing/2014/main" id="{5BC8C594-CFF8-08EF-F85F-BBD9F0114526}"/>
              </a:ext>
            </a:extLst>
          </p:cNvPr>
          <p:cNvSpPr/>
          <p:nvPr/>
        </p:nvSpPr>
        <p:spPr>
          <a:xfrm>
            <a:off x="9701654" y="5788461"/>
            <a:ext cx="2055371" cy="707886"/>
          </a:xfrm>
          <a:prstGeom prst="rect">
            <a:avLst/>
          </a:prstGeom>
        </p:spPr>
        <p:txBody>
          <a:bodyPr wrap="none" anchor="b">
            <a:spAutoFit/>
          </a:bodyPr>
          <a:lstStyle/>
          <a:p>
            <a:r>
              <a:rPr lang="en-GB" dirty="0"/>
              <a:t>Pick and place</a:t>
            </a:r>
          </a:p>
          <a:p>
            <a:r>
              <a:rPr lang="en-GB" dirty="0"/>
              <a:t>(Slaughter house)</a:t>
            </a:r>
          </a:p>
        </p:txBody>
      </p:sp>
      <p:pic>
        <p:nvPicPr>
          <p:cNvPr id="18" name="Picture 17">
            <a:extLst>
              <a:ext uri="{FF2B5EF4-FFF2-40B4-BE49-F238E27FC236}">
                <a16:creationId xmlns:a16="http://schemas.microsoft.com/office/drawing/2014/main" id="{BF9A4513-10CB-E727-EBDC-BDA5FBEED16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91030" y="2705970"/>
            <a:ext cx="2331720" cy="3057054"/>
          </a:xfrm>
          <a:prstGeom prst="rect">
            <a:avLst/>
          </a:prstGeom>
          <a:noFill/>
          <a:ln>
            <a:noFill/>
          </a:ln>
        </p:spPr>
      </p:pic>
      <p:pic>
        <p:nvPicPr>
          <p:cNvPr id="24" name="Picture 23">
            <a:extLst>
              <a:ext uri="{FF2B5EF4-FFF2-40B4-BE49-F238E27FC236}">
                <a16:creationId xmlns:a16="http://schemas.microsoft.com/office/drawing/2014/main" id="{6D16D493-5DD3-675D-3704-35684CAFF4F5}"/>
              </a:ext>
            </a:extLst>
          </p:cNvPr>
          <p:cNvPicPr>
            <a:picLocks noChangeAspect="1"/>
          </p:cNvPicPr>
          <p:nvPr/>
        </p:nvPicPr>
        <p:blipFill>
          <a:blip r:embed="rId7"/>
          <a:stretch>
            <a:fillRect/>
          </a:stretch>
        </p:blipFill>
        <p:spPr>
          <a:xfrm>
            <a:off x="8902369" y="360450"/>
            <a:ext cx="3026636" cy="2062905"/>
          </a:xfrm>
          <a:prstGeom prst="rect">
            <a:avLst/>
          </a:prstGeom>
        </p:spPr>
      </p:pic>
    </p:spTree>
    <p:extLst>
      <p:ext uri="{BB962C8B-B14F-4D97-AF65-F5344CB8AC3E}">
        <p14:creationId xmlns:p14="http://schemas.microsoft.com/office/powerpoint/2010/main" val="345347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4281-C1EB-6A6D-00D2-CF6E753209D6}"/>
              </a:ext>
            </a:extLst>
          </p:cNvPr>
          <p:cNvSpPr>
            <a:spLocks noGrp="1"/>
          </p:cNvSpPr>
          <p:nvPr>
            <p:ph type="title"/>
          </p:nvPr>
        </p:nvSpPr>
        <p:spPr/>
        <p:txBody>
          <a:bodyPr/>
          <a:lstStyle/>
          <a:p>
            <a:r>
              <a:rPr lang="da-DK" dirty="0" err="1"/>
              <a:t>Exercise</a:t>
            </a:r>
            <a:endParaRPr lang="da-DK" dirty="0"/>
          </a:p>
        </p:txBody>
      </p:sp>
      <p:sp>
        <p:nvSpPr>
          <p:cNvPr id="3" name="Content Placeholder 2">
            <a:extLst>
              <a:ext uri="{FF2B5EF4-FFF2-40B4-BE49-F238E27FC236}">
                <a16:creationId xmlns:a16="http://schemas.microsoft.com/office/drawing/2014/main" id="{3E346ABB-9EA4-4A51-2F58-D86595D7E35D}"/>
              </a:ext>
            </a:extLst>
          </p:cNvPr>
          <p:cNvSpPr>
            <a:spLocks noGrp="1"/>
          </p:cNvSpPr>
          <p:nvPr>
            <p:ph idx="1"/>
          </p:nvPr>
        </p:nvSpPr>
        <p:spPr/>
        <p:txBody>
          <a:bodyPr/>
          <a:lstStyle/>
          <a:p>
            <a:pPr marL="0" indent="0">
              <a:buNone/>
            </a:pPr>
            <a:r>
              <a:rPr kumimoji="0" lang="en-US" sz="1800" b="0" i="0" u="none" strike="noStrike" kern="0" cap="none" spc="0" normalizeH="0" baseline="0" noProof="0" dirty="0">
                <a:ln>
                  <a:noFill/>
                </a:ln>
                <a:solidFill>
                  <a:srgbClr val="000000"/>
                </a:solidFill>
                <a:effectLst/>
                <a:uLnTx/>
                <a:uFillTx/>
                <a:latin typeface="Arial"/>
                <a:ea typeface="+mn-ea"/>
                <a:cs typeface="+mn-cs"/>
              </a:rPr>
              <a:t>Each group answers the following 3 questions in 8-10 minutes presentation :</a:t>
            </a:r>
            <a:endParaRPr lang="en-US" dirty="0"/>
          </a:p>
          <a:p>
            <a:r>
              <a:rPr lang="en-US" dirty="0"/>
              <a:t>What EU directives do you identify for the robot?</a:t>
            </a:r>
          </a:p>
          <a:p>
            <a:r>
              <a:rPr lang="en-US" dirty="0"/>
              <a:t>What standards do you identify for the robot, and why do you think they are relevant for the robot?</a:t>
            </a:r>
          </a:p>
          <a:p>
            <a:r>
              <a:rPr lang="en-US" dirty="0"/>
              <a:t>Identify hazards for the robot and use standards from Groups A, B, and C under machinery directive (choose at least one standard from each group) to illustrate how the standards can help with reduce risks associated with the identified hazard.  </a:t>
            </a:r>
          </a:p>
          <a:p>
            <a:pPr marL="0" indent="0">
              <a:buNone/>
            </a:pPr>
            <a:endParaRPr lang="da-DK" dirty="0"/>
          </a:p>
        </p:txBody>
      </p:sp>
      <p:sp>
        <p:nvSpPr>
          <p:cNvPr id="4" name="Footer Placeholder 3">
            <a:extLst>
              <a:ext uri="{FF2B5EF4-FFF2-40B4-BE49-F238E27FC236}">
                <a16:creationId xmlns:a16="http://schemas.microsoft.com/office/drawing/2014/main" id="{8726C23F-FAB8-C586-22E3-FC087AD4485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016177C6-605C-6532-9C1E-DAE8A06D06D8}"/>
              </a:ext>
            </a:extLst>
          </p:cNvPr>
          <p:cNvSpPr>
            <a:spLocks noGrp="1"/>
          </p:cNvSpPr>
          <p:nvPr>
            <p:ph type="sldNum" sz="quarter" idx="11"/>
          </p:nvPr>
        </p:nvSpPr>
        <p:spPr/>
        <p:txBody>
          <a:bodyPr/>
          <a:lstStyle/>
          <a:p>
            <a:fld id="{103EA872-A674-449B-A120-B97244F8E91D}" type="slidenum">
              <a:rPr lang="en-GB" smtClean="0"/>
              <a:pPr/>
              <a:t>31</a:t>
            </a:fld>
            <a:endParaRPr lang="en-GB" dirty="0"/>
          </a:p>
        </p:txBody>
      </p:sp>
    </p:spTree>
    <p:extLst>
      <p:ext uri="{BB962C8B-B14F-4D97-AF65-F5344CB8AC3E}">
        <p14:creationId xmlns:p14="http://schemas.microsoft.com/office/powerpoint/2010/main" val="3248201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8BAB-7085-2316-5A6F-0BB0771812E2}"/>
              </a:ext>
            </a:extLst>
          </p:cNvPr>
          <p:cNvSpPr>
            <a:spLocks noGrp="1"/>
          </p:cNvSpPr>
          <p:nvPr>
            <p:ph type="title"/>
          </p:nvPr>
        </p:nvSpPr>
        <p:spPr/>
        <p:txBody>
          <a:bodyPr/>
          <a:lstStyle/>
          <a:p>
            <a:r>
              <a:rPr lang="en-US" dirty="0"/>
              <a:t>PRESENTER ROLE</a:t>
            </a:r>
            <a:br>
              <a:rPr lang="en-US" dirty="0"/>
            </a:br>
            <a:endParaRPr lang="en-US" dirty="0"/>
          </a:p>
        </p:txBody>
      </p:sp>
      <p:sp>
        <p:nvSpPr>
          <p:cNvPr id="3" name="Content Placeholder 2">
            <a:extLst>
              <a:ext uri="{FF2B5EF4-FFF2-40B4-BE49-F238E27FC236}">
                <a16:creationId xmlns:a16="http://schemas.microsoft.com/office/drawing/2014/main" id="{EF8E2F32-3EAB-2AEA-5701-D4F38DF80302}"/>
              </a:ext>
            </a:extLst>
          </p:cNvPr>
          <p:cNvSpPr>
            <a:spLocks noGrp="1"/>
          </p:cNvSpPr>
          <p:nvPr>
            <p:ph idx="1"/>
          </p:nvPr>
        </p:nvSpPr>
        <p:spPr/>
        <p:txBody>
          <a:bodyPr/>
          <a:lstStyle/>
          <a:p>
            <a:pPr marL="0" indent="0">
              <a:buNone/>
            </a:pPr>
            <a:r>
              <a:rPr lang="en-US" dirty="0"/>
              <a:t>Each group must clearly answer all three questions. Presentation Structure (8–10 minutes)</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F986C6EF-2F85-40DA-DB18-BAF5C7CBDED5}"/>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35AB4961-9214-BCAA-4761-1E98E50AC66C}"/>
              </a:ext>
            </a:extLst>
          </p:cNvPr>
          <p:cNvSpPr>
            <a:spLocks noGrp="1"/>
          </p:cNvSpPr>
          <p:nvPr>
            <p:ph type="sldNum" sz="quarter" idx="11"/>
          </p:nvPr>
        </p:nvSpPr>
        <p:spPr/>
        <p:txBody>
          <a:bodyPr/>
          <a:lstStyle/>
          <a:p>
            <a:fld id="{103EA872-A674-449B-A120-B97244F8E91D}" type="slidenum">
              <a:rPr lang="en-GB" smtClean="0"/>
              <a:pPr/>
              <a:t>32</a:t>
            </a:fld>
            <a:endParaRPr lang="en-GB" dirty="0"/>
          </a:p>
        </p:txBody>
      </p:sp>
    </p:spTree>
    <p:extLst>
      <p:ext uri="{BB962C8B-B14F-4D97-AF65-F5344CB8AC3E}">
        <p14:creationId xmlns:p14="http://schemas.microsoft.com/office/powerpoint/2010/main" val="2660433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8ACA-E5E7-9C48-7489-2F02F5DE8149}"/>
              </a:ext>
            </a:extLst>
          </p:cNvPr>
          <p:cNvSpPr>
            <a:spLocks noGrp="1"/>
          </p:cNvSpPr>
          <p:nvPr>
            <p:ph type="title"/>
          </p:nvPr>
        </p:nvSpPr>
        <p:spPr/>
        <p:txBody>
          <a:bodyPr/>
          <a:lstStyle/>
          <a:p>
            <a:r>
              <a:rPr lang="en-US" dirty="0"/>
              <a:t>OBSERVER ROLE</a:t>
            </a:r>
            <a:br>
              <a:rPr lang="en-US" dirty="0"/>
            </a:br>
            <a:endParaRPr lang="en-US" dirty="0"/>
          </a:p>
        </p:txBody>
      </p:sp>
      <p:sp>
        <p:nvSpPr>
          <p:cNvPr id="3" name="Content Placeholder 2">
            <a:extLst>
              <a:ext uri="{FF2B5EF4-FFF2-40B4-BE49-F238E27FC236}">
                <a16:creationId xmlns:a16="http://schemas.microsoft.com/office/drawing/2014/main" id="{5C6011BF-535D-EDC9-0E2B-5D07256F84FC}"/>
              </a:ext>
            </a:extLst>
          </p:cNvPr>
          <p:cNvSpPr>
            <a:spLocks noGrp="1"/>
          </p:cNvSpPr>
          <p:nvPr>
            <p:ph idx="1"/>
          </p:nvPr>
        </p:nvSpPr>
        <p:spPr/>
        <p:txBody>
          <a:bodyPr/>
          <a:lstStyle/>
          <a:p>
            <a:r>
              <a:rPr lang="en-US" dirty="0"/>
              <a:t>Observers </a:t>
            </a:r>
            <a:r>
              <a:rPr lang="en-US" b="1" dirty="0"/>
              <a:t>listen, evaluate, and prepare feedback</a:t>
            </a:r>
            <a:r>
              <a:rPr lang="en-US" dirty="0"/>
              <a:t>.</a:t>
            </a:r>
          </a:p>
          <a:p>
            <a:r>
              <a:rPr lang="en-US" b="1" dirty="0"/>
              <a:t>During the Presentation</a:t>
            </a:r>
          </a:p>
          <a:p>
            <a:r>
              <a:rPr lang="en-US" dirty="0"/>
              <a:t>Observers should check and take notes on:</a:t>
            </a:r>
          </a:p>
          <a:p>
            <a:r>
              <a:rPr lang="en-US" dirty="0"/>
              <a:t>☐ Are </a:t>
            </a:r>
            <a:r>
              <a:rPr lang="en-US" b="1" dirty="0"/>
              <a:t>all 3 questions</a:t>
            </a:r>
            <a:r>
              <a:rPr lang="en-US" dirty="0"/>
              <a:t> answered?</a:t>
            </a:r>
            <a:br>
              <a:rPr lang="en-US" dirty="0"/>
            </a:br>
            <a:r>
              <a:rPr lang="en-US" dirty="0"/>
              <a:t>☐ Are EU directives </a:t>
            </a:r>
            <a:r>
              <a:rPr lang="en-US" b="1" dirty="0"/>
              <a:t>relevant and justified</a:t>
            </a:r>
            <a:r>
              <a:rPr lang="en-US" dirty="0"/>
              <a:t>?</a:t>
            </a:r>
            <a:br>
              <a:rPr lang="en-US" dirty="0"/>
            </a:br>
            <a:r>
              <a:rPr lang="en-US" dirty="0"/>
              <a:t>☐ Are standards </a:t>
            </a:r>
            <a:r>
              <a:rPr lang="en-US" b="1" dirty="0"/>
              <a:t>clearly explained</a:t>
            </a:r>
            <a:r>
              <a:rPr lang="en-US" dirty="0"/>
              <a:t>, not just listed?</a:t>
            </a:r>
            <a:br>
              <a:rPr lang="en-US" dirty="0"/>
            </a:br>
            <a:r>
              <a:rPr lang="en-US" dirty="0"/>
              <a:t>☐ Is at least </a:t>
            </a:r>
            <a:r>
              <a:rPr lang="en-US" b="1" dirty="0"/>
              <a:t>one hazard</a:t>
            </a:r>
            <a:r>
              <a:rPr lang="en-US" dirty="0"/>
              <a:t> clearly identified?</a:t>
            </a:r>
            <a:br>
              <a:rPr lang="en-US" dirty="0"/>
            </a:br>
            <a:r>
              <a:rPr lang="en-US" dirty="0"/>
              <a:t>☐ Are </a:t>
            </a:r>
            <a:r>
              <a:rPr lang="en-US" b="1" dirty="0"/>
              <a:t>Group A, B, and C standards</a:t>
            </a:r>
            <a:r>
              <a:rPr lang="en-US" dirty="0"/>
              <a:t> used?</a:t>
            </a:r>
            <a:br>
              <a:rPr lang="en-US" dirty="0"/>
            </a:br>
            <a:r>
              <a:rPr lang="en-US" dirty="0"/>
              <a:t>☐ Is the link between </a:t>
            </a:r>
            <a:r>
              <a:rPr lang="en-US" b="1" dirty="0"/>
              <a:t>hazard and risk reduction</a:t>
            </a:r>
            <a:r>
              <a:rPr lang="en-US" dirty="0"/>
              <a:t> clear?</a:t>
            </a:r>
          </a:p>
          <a:p>
            <a:r>
              <a:rPr lang="en-US" b="1" dirty="0"/>
              <a:t>After the Presentation</a:t>
            </a:r>
          </a:p>
          <a:p>
            <a:r>
              <a:rPr lang="en-US" dirty="0"/>
              <a:t>Observers prepare:</a:t>
            </a:r>
          </a:p>
          <a:p>
            <a:r>
              <a:rPr lang="en-US" b="1" dirty="0"/>
              <a:t>One strength</a:t>
            </a:r>
            <a:r>
              <a:rPr lang="en-US" dirty="0"/>
              <a:t> of the presentation</a:t>
            </a:r>
          </a:p>
          <a:p>
            <a:r>
              <a:rPr lang="en-US" b="1" dirty="0"/>
              <a:t>One unclear or missing point</a:t>
            </a:r>
            <a:endParaRPr lang="en-US" dirty="0"/>
          </a:p>
          <a:p>
            <a:r>
              <a:rPr lang="en-US" b="1" dirty="0"/>
              <a:t>One improvement suggestion</a:t>
            </a:r>
            <a:endParaRPr lang="en-US" dirty="0"/>
          </a:p>
          <a:p>
            <a:r>
              <a:rPr lang="en-US" dirty="0"/>
              <a:t>📌 Observers do </a:t>
            </a:r>
            <a:r>
              <a:rPr lang="en-US" b="1" dirty="0"/>
              <a:t>not</a:t>
            </a:r>
            <a:r>
              <a:rPr lang="en-US" dirty="0"/>
              <a:t> ask questions.</a:t>
            </a:r>
          </a:p>
          <a:p>
            <a:endParaRPr lang="en-US" dirty="0"/>
          </a:p>
        </p:txBody>
      </p:sp>
      <p:sp>
        <p:nvSpPr>
          <p:cNvPr id="4" name="Footer Placeholder 3">
            <a:extLst>
              <a:ext uri="{FF2B5EF4-FFF2-40B4-BE49-F238E27FC236}">
                <a16:creationId xmlns:a16="http://schemas.microsoft.com/office/drawing/2014/main" id="{EC7CE1AA-F2A9-F79B-49B2-558DF54959C7}"/>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8171B02C-FA89-5D1A-2873-DC14F152FE0C}"/>
              </a:ext>
            </a:extLst>
          </p:cNvPr>
          <p:cNvSpPr>
            <a:spLocks noGrp="1"/>
          </p:cNvSpPr>
          <p:nvPr>
            <p:ph type="sldNum" sz="quarter" idx="11"/>
          </p:nvPr>
        </p:nvSpPr>
        <p:spPr/>
        <p:txBody>
          <a:bodyPr/>
          <a:lstStyle/>
          <a:p>
            <a:fld id="{103EA872-A674-449B-A120-B97244F8E91D}" type="slidenum">
              <a:rPr lang="en-GB" smtClean="0"/>
              <a:pPr/>
              <a:t>33</a:t>
            </a:fld>
            <a:endParaRPr lang="en-GB" dirty="0"/>
          </a:p>
        </p:txBody>
      </p:sp>
    </p:spTree>
    <p:extLst>
      <p:ext uri="{BB962C8B-B14F-4D97-AF65-F5344CB8AC3E}">
        <p14:creationId xmlns:p14="http://schemas.microsoft.com/office/powerpoint/2010/main" val="372315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5625-7729-08A1-71CE-95A50462D84F}"/>
              </a:ext>
            </a:extLst>
          </p:cNvPr>
          <p:cNvSpPr>
            <a:spLocks noGrp="1"/>
          </p:cNvSpPr>
          <p:nvPr>
            <p:ph type="title"/>
          </p:nvPr>
        </p:nvSpPr>
        <p:spPr/>
        <p:txBody>
          <a:bodyPr/>
          <a:lstStyle/>
          <a:p>
            <a:r>
              <a:rPr lang="en-US" dirty="0"/>
              <a:t>COMMENTER ROLE</a:t>
            </a:r>
          </a:p>
        </p:txBody>
      </p:sp>
      <p:sp>
        <p:nvSpPr>
          <p:cNvPr id="3" name="Content Placeholder 2">
            <a:extLst>
              <a:ext uri="{FF2B5EF4-FFF2-40B4-BE49-F238E27FC236}">
                <a16:creationId xmlns:a16="http://schemas.microsoft.com/office/drawing/2014/main" id="{87D46EB0-10B9-9EED-831A-A61D4B974F56}"/>
              </a:ext>
            </a:extLst>
          </p:cNvPr>
          <p:cNvSpPr>
            <a:spLocks noGrp="1"/>
          </p:cNvSpPr>
          <p:nvPr>
            <p:ph idx="1"/>
          </p:nvPr>
        </p:nvSpPr>
        <p:spPr/>
        <p:txBody>
          <a:bodyPr/>
          <a:lstStyle/>
          <a:p>
            <a:pPr>
              <a:buNone/>
            </a:pPr>
            <a:r>
              <a:rPr lang="en-US" dirty="0"/>
              <a:t>Commenters </a:t>
            </a:r>
            <a:r>
              <a:rPr lang="en-US" b="1" dirty="0"/>
              <a:t>engage actively</a:t>
            </a:r>
            <a:r>
              <a:rPr lang="en-US" dirty="0"/>
              <a:t> with the presenters.</a:t>
            </a:r>
          </a:p>
          <a:p>
            <a:pPr>
              <a:buNone/>
            </a:pPr>
            <a:r>
              <a:rPr lang="en-US" b="1" dirty="0"/>
              <a:t>After the Presentation</a:t>
            </a:r>
          </a:p>
          <a:p>
            <a:pPr>
              <a:buNone/>
            </a:pPr>
            <a:r>
              <a:rPr lang="en-US" dirty="0"/>
              <a:t>Commenters must:</a:t>
            </a:r>
          </a:p>
          <a:p>
            <a:pPr>
              <a:buFont typeface="Arial" panose="020B0604020202020204" pitchFamily="34" charset="0"/>
              <a:buChar char="•"/>
            </a:pPr>
            <a:r>
              <a:rPr lang="en-US" dirty="0"/>
              <a:t>Ask </a:t>
            </a:r>
            <a:r>
              <a:rPr lang="en-US" b="1" dirty="0"/>
              <a:t>1–2 focused questions</a:t>
            </a:r>
            <a:endParaRPr lang="en-US" dirty="0"/>
          </a:p>
          <a:p>
            <a:pPr>
              <a:buFont typeface="Arial" panose="020B0604020202020204" pitchFamily="34" charset="0"/>
              <a:buChar char="•"/>
            </a:pPr>
            <a:r>
              <a:rPr lang="en-US" dirty="0"/>
              <a:t>Add </a:t>
            </a:r>
            <a:r>
              <a:rPr lang="en-US" b="1" dirty="0"/>
              <a:t>one constructive comment</a:t>
            </a:r>
            <a:endParaRPr lang="en-US" dirty="0"/>
          </a:p>
          <a:p>
            <a:r>
              <a:rPr lang="en-US" dirty="0"/>
              <a:t>⚠️ Be respectful, concise, and technical.</a:t>
            </a:r>
          </a:p>
        </p:txBody>
      </p:sp>
      <p:sp>
        <p:nvSpPr>
          <p:cNvPr id="4" name="Footer Placeholder 3">
            <a:extLst>
              <a:ext uri="{FF2B5EF4-FFF2-40B4-BE49-F238E27FC236}">
                <a16:creationId xmlns:a16="http://schemas.microsoft.com/office/drawing/2014/main" id="{F5B8537A-9D49-6B14-3741-0E8909B1244C}"/>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9A223E7B-6257-1BF8-1046-1DE7997D06B2}"/>
              </a:ext>
            </a:extLst>
          </p:cNvPr>
          <p:cNvSpPr>
            <a:spLocks noGrp="1"/>
          </p:cNvSpPr>
          <p:nvPr>
            <p:ph type="sldNum" sz="quarter" idx="11"/>
          </p:nvPr>
        </p:nvSpPr>
        <p:spPr/>
        <p:txBody>
          <a:bodyPr/>
          <a:lstStyle/>
          <a:p>
            <a:fld id="{103EA872-A674-449B-A120-B97244F8E91D}" type="slidenum">
              <a:rPr lang="en-GB" smtClean="0"/>
              <a:pPr/>
              <a:t>34</a:t>
            </a:fld>
            <a:endParaRPr lang="en-GB" dirty="0"/>
          </a:p>
        </p:txBody>
      </p:sp>
    </p:spTree>
    <p:extLst>
      <p:ext uri="{BB962C8B-B14F-4D97-AF65-F5344CB8AC3E}">
        <p14:creationId xmlns:p14="http://schemas.microsoft.com/office/powerpoint/2010/main" val="92212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engineering</a:t>
            </a:r>
            <a:endParaRPr lang="en-GB" dirty="0"/>
          </a:p>
        </p:txBody>
      </p:sp>
      <p:sp>
        <p:nvSpPr>
          <p:cNvPr id="3" name="Content Placeholder 2"/>
          <p:cNvSpPr>
            <a:spLocks noGrp="1"/>
          </p:cNvSpPr>
          <p:nvPr>
            <p:ph idx="1"/>
          </p:nvPr>
        </p:nvSpPr>
        <p:spPr/>
        <p:txBody>
          <a:bodyPr/>
          <a:lstStyle/>
          <a:p>
            <a:pPr marL="0" indent="0" algn="just">
              <a:buNone/>
            </a:pPr>
            <a:r>
              <a:rPr lang="en-GB" altLang="zh-CN" b="1" dirty="0"/>
              <a:t>Safety engineering </a:t>
            </a:r>
            <a:r>
              <a:rPr lang="en-GB" altLang="zh-CN" dirty="0"/>
              <a:t>is the application of basic scientific and technical principles to the mitigation or reduction of loss of life, property, and the environment by recognized </a:t>
            </a:r>
            <a:r>
              <a:rPr lang="en-GB" altLang="zh-CN" b="1" dirty="0"/>
              <a:t>hazards(potential source of harm)</a:t>
            </a:r>
            <a:r>
              <a:rPr lang="en-GB" altLang="zh-CN" dirty="0"/>
              <a:t>. It requires a broad knowledge of mathematics, chemistry, physics, and other basic sciences and a familiarity with one or more of the recognized branches of engineering.</a:t>
            </a:r>
          </a:p>
          <a:p>
            <a:pPr marL="0" indent="0" algn="just">
              <a:buNone/>
            </a:pPr>
            <a:endParaRPr lang="en-GB" altLang="zh-CN" dirty="0"/>
          </a:p>
          <a:p>
            <a:pPr marL="0" indent="0" algn="just">
              <a:buNone/>
            </a:pPr>
            <a:r>
              <a:rPr lang="en-GB" altLang="zh-CN" i="1" dirty="0"/>
              <a:t>The ultimate goal of all efforts in safety engineering should be to reduce accidents and harmful exposures.</a:t>
            </a:r>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1026" name="Picture 2" descr="Safety Engineering Course: All You Need To Know - Leverage Ed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4182770"/>
            <a:ext cx="3773488" cy="235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00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D5A66-F7E8-4153-A482-F8EE2489DE33}"/>
              </a:ext>
            </a:extLst>
          </p:cNvPr>
          <p:cNvSpPr>
            <a:spLocks noGrp="1"/>
          </p:cNvSpPr>
          <p:nvPr>
            <p:ph type="title"/>
          </p:nvPr>
        </p:nvSpPr>
        <p:spPr/>
        <p:txBody>
          <a:bodyPr/>
          <a:lstStyle/>
          <a:p>
            <a:r>
              <a:rPr lang="en-US" altLang="zh-CN" dirty="0"/>
              <a:t>System safety</a:t>
            </a:r>
            <a:endParaRPr lang="zh-CN" altLang="en-US" dirty="0"/>
          </a:p>
        </p:txBody>
      </p:sp>
      <p:sp>
        <p:nvSpPr>
          <p:cNvPr id="3" name="内容占位符 2">
            <a:extLst>
              <a:ext uri="{FF2B5EF4-FFF2-40B4-BE49-F238E27FC236}">
                <a16:creationId xmlns:a16="http://schemas.microsoft.com/office/drawing/2014/main" id="{B8870E28-42E5-4673-B74E-C3155E298AB2}"/>
              </a:ext>
            </a:extLst>
          </p:cNvPr>
          <p:cNvSpPr>
            <a:spLocks noGrp="1"/>
          </p:cNvSpPr>
          <p:nvPr>
            <p:ph idx="1"/>
          </p:nvPr>
        </p:nvSpPr>
        <p:spPr/>
        <p:txBody>
          <a:bodyPr/>
          <a:lstStyle/>
          <a:p>
            <a:r>
              <a:rPr lang="en-US" altLang="zh-CN" b="1" dirty="0"/>
              <a:t>System safety</a:t>
            </a:r>
            <a:r>
              <a:rPr lang="en-US" altLang="zh-CN" dirty="0"/>
              <a:t> is an engineering discipline, according to MIL_STD_882E defines system safety as “ the application of engineering and management principles, criteria, and techniques to achieve acceptable risk, within the constraints of operational effectiveness and suitability, time, and cost, throughout all phases of the system life cycle”.</a:t>
            </a:r>
          </a:p>
          <a:p>
            <a:pPr marL="0" indent="0">
              <a:buNone/>
            </a:pPr>
            <a:endParaRPr lang="en-US" altLang="zh-CN" dirty="0"/>
          </a:p>
        </p:txBody>
      </p:sp>
      <p:sp>
        <p:nvSpPr>
          <p:cNvPr id="4" name="灯片编号占位符 3">
            <a:extLst>
              <a:ext uri="{FF2B5EF4-FFF2-40B4-BE49-F238E27FC236}">
                <a16:creationId xmlns:a16="http://schemas.microsoft.com/office/drawing/2014/main" id="{249827B8-F391-4387-B58B-999DC8424BC7}"/>
              </a:ext>
            </a:extLst>
          </p:cNvPr>
          <p:cNvSpPr>
            <a:spLocks noGrp="1"/>
          </p:cNvSpPr>
          <p:nvPr>
            <p:ph type="sldNum" sz="quarter" idx="11"/>
          </p:nvPr>
        </p:nvSpPr>
        <p:spPr/>
        <p:txBody>
          <a:bodyPr/>
          <a:lstStyle/>
          <a:p>
            <a:fld id="{103EA872-A674-449B-A120-B97244F8E91D}" type="slidenum">
              <a:rPr lang="en-GB" smtClean="0"/>
              <a:pPr/>
              <a:t>5</a:t>
            </a:fld>
            <a:endParaRPr lang="en-GB" dirty="0"/>
          </a:p>
        </p:txBody>
      </p:sp>
    </p:spTree>
    <p:extLst>
      <p:ext uri="{BB962C8B-B14F-4D97-AF65-F5344CB8AC3E}">
        <p14:creationId xmlns:p14="http://schemas.microsoft.com/office/powerpoint/2010/main" val="360914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81CF-51EF-2B7B-F101-F782B1FF8D8D}"/>
              </a:ext>
            </a:extLst>
          </p:cNvPr>
          <p:cNvSpPr>
            <a:spLocks noGrp="1"/>
          </p:cNvSpPr>
          <p:nvPr>
            <p:ph type="title"/>
          </p:nvPr>
        </p:nvSpPr>
        <p:spPr/>
        <p:txBody>
          <a:bodyPr/>
          <a:lstStyle/>
          <a:p>
            <a:r>
              <a:rPr lang="da-DK" dirty="0"/>
              <a:t>The </a:t>
            </a:r>
            <a:r>
              <a:rPr lang="da-DK" dirty="0" err="1"/>
              <a:t>robotics</a:t>
            </a:r>
            <a:r>
              <a:rPr lang="da-DK" dirty="0"/>
              <a:t> and automation </a:t>
            </a:r>
            <a:r>
              <a:rPr lang="da-DK" dirty="0" err="1"/>
              <a:t>industry</a:t>
            </a:r>
            <a:endParaRPr lang="da-DK" dirty="0"/>
          </a:p>
        </p:txBody>
      </p:sp>
      <p:pic>
        <p:nvPicPr>
          <p:cNvPr id="7" name="Content Placeholder 6" descr="A diagram of a company&#10;&#10;Description automatically generated">
            <a:extLst>
              <a:ext uri="{FF2B5EF4-FFF2-40B4-BE49-F238E27FC236}">
                <a16:creationId xmlns:a16="http://schemas.microsoft.com/office/drawing/2014/main" id="{D034AF03-5AC3-F569-248F-4210DE95B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654" y="1859025"/>
            <a:ext cx="6446344" cy="4587057"/>
          </a:xfrm>
        </p:spPr>
      </p:pic>
      <p:sp>
        <p:nvSpPr>
          <p:cNvPr id="4" name="Footer Placeholder 3">
            <a:extLst>
              <a:ext uri="{FF2B5EF4-FFF2-40B4-BE49-F238E27FC236}">
                <a16:creationId xmlns:a16="http://schemas.microsoft.com/office/drawing/2014/main" id="{7513E94B-37F3-BE78-2E19-D8A82A745F5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6CAC695B-9C12-DB66-63C1-3C8B5887A224}"/>
              </a:ext>
            </a:extLst>
          </p:cNvPr>
          <p:cNvSpPr>
            <a:spLocks noGrp="1"/>
          </p:cNvSpPr>
          <p:nvPr>
            <p:ph type="sldNum" sz="quarter" idx="11"/>
          </p:nvPr>
        </p:nvSpPr>
        <p:spPr/>
        <p:txBody>
          <a:bodyPr/>
          <a:lstStyle/>
          <a:p>
            <a:fld id="{103EA872-A674-449B-A120-B97244F8E91D}" type="slidenum">
              <a:rPr lang="en-GB" smtClean="0"/>
              <a:pPr/>
              <a:t>6</a:t>
            </a:fld>
            <a:endParaRPr lang="en-GB" dirty="0"/>
          </a:p>
        </p:txBody>
      </p:sp>
      <p:pic>
        <p:nvPicPr>
          <p:cNvPr id="9" name="Picture 8" descr="A group of logos with text&#10;&#10;Description automatically generated">
            <a:extLst>
              <a:ext uri="{FF2B5EF4-FFF2-40B4-BE49-F238E27FC236}">
                <a16:creationId xmlns:a16="http://schemas.microsoft.com/office/drawing/2014/main" id="{932F9278-BF95-95DD-5E7D-6E6C9BA58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398" y="1724064"/>
            <a:ext cx="3970850" cy="1525524"/>
          </a:xfrm>
          <a:prstGeom prst="rect">
            <a:avLst/>
          </a:prstGeom>
        </p:spPr>
      </p:pic>
      <p:pic>
        <p:nvPicPr>
          <p:cNvPr id="11" name="Picture 10" descr="A logo of a company&#10;&#10;Description automatically generated">
            <a:extLst>
              <a:ext uri="{FF2B5EF4-FFF2-40B4-BE49-F238E27FC236}">
                <a16:creationId xmlns:a16="http://schemas.microsoft.com/office/drawing/2014/main" id="{068E4C96-F028-CB35-8AA5-28FDE4BA5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836" y="3574809"/>
            <a:ext cx="3940412" cy="861497"/>
          </a:xfrm>
          <a:prstGeom prst="rect">
            <a:avLst/>
          </a:prstGeom>
        </p:spPr>
      </p:pic>
      <p:pic>
        <p:nvPicPr>
          <p:cNvPr id="13" name="Picture 12" descr="A logo with letters and numbers&#10;&#10;Description automatically generated with medium confidence">
            <a:extLst>
              <a:ext uri="{FF2B5EF4-FFF2-40B4-BE49-F238E27FC236}">
                <a16:creationId xmlns:a16="http://schemas.microsoft.com/office/drawing/2014/main" id="{17D794DC-9A04-CDA0-BD63-0F21521C8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406" y="5111559"/>
            <a:ext cx="3970851" cy="807631"/>
          </a:xfrm>
          <a:prstGeom prst="rect">
            <a:avLst/>
          </a:prstGeom>
        </p:spPr>
      </p:pic>
    </p:spTree>
    <p:extLst>
      <p:ext uri="{BB962C8B-B14F-4D97-AF65-F5344CB8AC3E}">
        <p14:creationId xmlns:p14="http://schemas.microsoft.com/office/powerpoint/2010/main" val="4186097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1C5AAE-F408-C486-A436-B2FFDA649AA7}"/>
              </a:ext>
            </a:extLst>
          </p:cNvPr>
          <p:cNvSpPr>
            <a:spLocks noGrp="1"/>
          </p:cNvSpPr>
          <p:nvPr>
            <p:ph type="title"/>
          </p:nvPr>
        </p:nvSpPr>
        <p:spPr/>
        <p:txBody>
          <a:bodyPr/>
          <a:lstStyle/>
          <a:p>
            <a:r>
              <a:rPr lang="da-DK" dirty="0"/>
              <a:t>Robot </a:t>
            </a:r>
            <a:r>
              <a:rPr lang="da-DK" dirty="0" err="1"/>
              <a:t>safety</a:t>
            </a:r>
            <a:endParaRPr lang="da-DK" dirty="0"/>
          </a:p>
        </p:txBody>
      </p:sp>
      <p:pic>
        <p:nvPicPr>
          <p:cNvPr id="1026" name="Picture 2" descr="undefined">
            <a:extLst>
              <a:ext uri="{FF2B5EF4-FFF2-40B4-BE49-F238E27FC236}">
                <a16:creationId xmlns:a16="http://schemas.microsoft.com/office/drawing/2014/main" id="{7D96D2C5-BF22-13DB-8009-0D236D92080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671762" y="1858963"/>
            <a:ext cx="2616200" cy="42418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AE279FC1-90B4-EBFB-00D8-D7F8D126436E}"/>
              </a:ext>
            </a:extLst>
          </p:cNvPr>
          <p:cNvSpPr>
            <a:spLocks noGrp="1"/>
          </p:cNvSpPr>
          <p:nvPr>
            <p:ph sz="half" idx="2"/>
          </p:nvPr>
        </p:nvSpPr>
        <p:spPr/>
        <p:txBody>
          <a:bodyPr/>
          <a:lstStyle/>
          <a:p>
            <a:r>
              <a:rPr lang="en-US" dirty="0"/>
              <a:t>The Three Laws, presented to be from the fictional "Handbook of Robotics, 56th Edition, 2058 A.D.", are:</a:t>
            </a:r>
          </a:p>
          <a:p>
            <a:endParaRPr lang="en-US" dirty="0"/>
          </a:p>
          <a:p>
            <a:pPr>
              <a:buFont typeface="Wingdings" panose="05000000000000000000" pitchFamily="2" charset="2"/>
              <a:buChar char="v"/>
            </a:pPr>
            <a:r>
              <a:rPr lang="en-US" dirty="0"/>
              <a:t>The First Law: A robot may not injure a human being or, through inaction, allow a human being to come to harm.</a:t>
            </a:r>
          </a:p>
          <a:p>
            <a:pPr>
              <a:buFont typeface="Wingdings" panose="05000000000000000000" pitchFamily="2" charset="2"/>
              <a:buChar char="v"/>
            </a:pPr>
            <a:r>
              <a:rPr lang="en-US" dirty="0"/>
              <a:t>The Second Law: A robot must obey the orders given it by human beings except where such orders would conflict with the First Law.</a:t>
            </a:r>
          </a:p>
          <a:p>
            <a:pPr>
              <a:buFont typeface="Wingdings" panose="05000000000000000000" pitchFamily="2" charset="2"/>
              <a:buChar char="v"/>
            </a:pPr>
            <a:r>
              <a:rPr lang="en-US" dirty="0"/>
              <a:t>The Third Law: A robot must protect its own existence as long as such protection does not conflict with the First or Second Law.</a:t>
            </a:r>
            <a:endParaRPr lang="da-DK" dirty="0"/>
          </a:p>
        </p:txBody>
      </p:sp>
      <p:sp>
        <p:nvSpPr>
          <p:cNvPr id="4" name="Footer Placeholder 3">
            <a:extLst>
              <a:ext uri="{FF2B5EF4-FFF2-40B4-BE49-F238E27FC236}">
                <a16:creationId xmlns:a16="http://schemas.microsoft.com/office/drawing/2014/main" id="{A338E212-602D-464B-CF67-9115D122D2BD}"/>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78DCDEB0-766B-D244-362F-25A1F3CEAA3B}"/>
              </a:ext>
            </a:extLst>
          </p:cNvPr>
          <p:cNvSpPr>
            <a:spLocks noGrp="1"/>
          </p:cNvSpPr>
          <p:nvPr>
            <p:ph type="sldNum" sz="quarter" idx="11"/>
          </p:nvPr>
        </p:nvSpPr>
        <p:spPr/>
        <p:txBody>
          <a:bodyPr/>
          <a:lstStyle/>
          <a:p>
            <a:fld id="{103EA872-A674-449B-A120-B97244F8E91D}" type="slidenum">
              <a:rPr lang="en-GB" smtClean="0"/>
              <a:pPr/>
              <a:t>7</a:t>
            </a:fld>
            <a:endParaRPr lang="en-GB" dirty="0"/>
          </a:p>
        </p:txBody>
      </p:sp>
    </p:spTree>
    <p:extLst>
      <p:ext uri="{BB962C8B-B14F-4D97-AF65-F5344CB8AC3E}">
        <p14:creationId xmlns:p14="http://schemas.microsoft.com/office/powerpoint/2010/main" val="3942360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26" y="426127"/>
            <a:ext cx="9312374" cy="972716"/>
          </a:xfrm>
        </p:spPr>
        <p:txBody>
          <a:bodyPr vert="horz" wrap="square" lIns="0" tIns="0" rIns="0" bIns="0" numCol="1" anchor="b" anchorCtr="0" compatLnSpc="1">
            <a:prstTxWarp prst="textNoShape">
              <a:avLst/>
            </a:prstTxWarp>
            <a:normAutofit/>
          </a:bodyPr>
          <a:lstStyle/>
          <a:p>
            <a:r>
              <a:rPr lang="en-GB" b="1">
                <a:latin typeface="+mj-lt"/>
                <a:ea typeface="+mj-ea"/>
                <a:cs typeface="+mj-cs"/>
              </a:rPr>
              <a:t>Evolution of Laws: Robotics, Nanorobotics, and AI</a:t>
            </a:r>
          </a:p>
        </p:txBody>
      </p:sp>
      <p:sp>
        <p:nvSpPr>
          <p:cNvPr id="9" name="Slide Number Placeholder 4">
            <a:extLst>
              <a:ext uri="{FF2B5EF4-FFF2-40B4-BE49-F238E27FC236}">
                <a16:creationId xmlns:a16="http://schemas.microsoft.com/office/drawing/2014/main" id="{CDE9F535-E4FC-7098-17BB-2A8771DB7EC9}"/>
              </a:ext>
            </a:extLst>
          </p:cNvPr>
          <p:cNvSpPr>
            <a:spLocks noGrp="1"/>
          </p:cNvSpPr>
          <p:nvPr>
            <p:ph type="sldNum" sz="quarter" idx="11"/>
          </p:nvPr>
        </p:nvSpPr>
        <p:spPr>
          <a:xfrm>
            <a:off x="11506450" y="6541200"/>
            <a:ext cx="432600" cy="316800"/>
          </a:xfrm>
        </p:spPr>
        <p:txBody>
          <a:bodyPr/>
          <a:lstStyle/>
          <a:p>
            <a:fld id="{103EA872-A674-449B-A120-B97244F8E91D}" type="slidenum">
              <a:rPr lang="en-GB" smtClean="0"/>
              <a:pPr/>
              <a:t>8</a:t>
            </a:fld>
            <a:endParaRPr lang="en-GB"/>
          </a:p>
        </p:txBody>
      </p:sp>
      <p:graphicFrame>
        <p:nvGraphicFramePr>
          <p:cNvPr id="5" name="TextBox 2">
            <a:extLst>
              <a:ext uri="{FF2B5EF4-FFF2-40B4-BE49-F238E27FC236}">
                <a16:creationId xmlns:a16="http://schemas.microsoft.com/office/drawing/2014/main" id="{476B7A26-B449-A09B-094E-2F2E3CD93EE0}"/>
              </a:ext>
            </a:extLst>
          </p:cNvPr>
          <p:cNvGraphicFramePr/>
          <p:nvPr>
            <p:extLst>
              <p:ext uri="{D42A27DB-BD31-4B8C-83A1-F6EECF244321}">
                <p14:modId xmlns:p14="http://schemas.microsoft.com/office/powerpoint/2010/main" val="1859200900"/>
              </p:ext>
            </p:extLst>
          </p:nvPr>
        </p:nvGraphicFramePr>
        <p:xfrm>
          <a:off x="1774726" y="1706328"/>
          <a:ext cx="9312374" cy="4545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59EE77E-043A-9CCE-6914-F9F236DEA06F}"/>
              </a:ext>
            </a:extLst>
          </p:cNvPr>
          <p:cNvSpPr>
            <a:spLocks noGrp="1"/>
          </p:cNvSpPr>
          <p:nvPr>
            <p:ph type="title"/>
          </p:nvPr>
        </p:nvSpPr>
        <p:spPr/>
        <p:txBody>
          <a:bodyPr/>
          <a:lstStyle/>
          <a:p>
            <a:r>
              <a:rPr lang="da-DK" dirty="0"/>
              <a:t>Robot </a:t>
            </a:r>
            <a:r>
              <a:rPr lang="da-DK" dirty="0" err="1"/>
              <a:t>safety</a:t>
            </a:r>
            <a:endParaRPr lang="da-DK" dirty="0"/>
          </a:p>
        </p:txBody>
      </p:sp>
      <p:sp>
        <p:nvSpPr>
          <p:cNvPr id="5" name="Footer Placeholder 4">
            <a:extLst>
              <a:ext uri="{FF2B5EF4-FFF2-40B4-BE49-F238E27FC236}">
                <a16:creationId xmlns:a16="http://schemas.microsoft.com/office/drawing/2014/main" id="{C2D9CB1C-1C14-A943-F6E5-51FB631133B0}"/>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2FFC87A4-1115-5D95-4AD5-0438F308FEA2}"/>
              </a:ext>
            </a:extLst>
          </p:cNvPr>
          <p:cNvSpPr>
            <a:spLocks noGrp="1"/>
          </p:cNvSpPr>
          <p:nvPr>
            <p:ph type="sldNum" sz="quarter" idx="11"/>
          </p:nvPr>
        </p:nvSpPr>
        <p:spPr/>
        <p:txBody>
          <a:bodyPr/>
          <a:lstStyle/>
          <a:p>
            <a:fld id="{103EA872-A674-449B-A120-B97244F8E91D}" type="slidenum">
              <a:rPr lang="en-GB" smtClean="0"/>
              <a:pPr/>
              <a:t>9</a:t>
            </a:fld>
            <a:endParaRPr lang="en-GB" dirty="0"/>
          </a:p>
        </p:txBody>
      </p:sp>
      <p:pic>
        <p:nvPicPr>
          <p:cNvPr id="8" name="Robot classifications">
            <a:hlinkClick r:id="" action="ppaction://media"/>
            <a:extLst>
              <a:ext uri="{FF2B5EF4-FFF2-40B4-BE49-F238E27FC236}">
                <a16:creationId xmlns:a16="http://schemas.microsoft.com/office/drawing/2014/main" id="{9A8E3998-202D-8720-63F5-6829F1D0FA9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90775" y="1706563"/>
            <a:ext cx="8080375" cy="4545012"/>
          </a:xfrm>
        </p:spPr>
      </p:pic>
    </p:spTree>
    <p:extLst>
      <p:ext uri="{BB962C8B-B14F-4D97-AF65-F5344CB8AC3E}">
        <p14:creationId xmlns:p14="http://schemas.microsoft.com/office/powerpoint/2010/main" val="15733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ags/tag6.xml><?xml version="1.0" encoding="utf-8"?>
<p:tagLst xmlns:a="http://schemas.openxmlformats.org/drawingml/2006/main" xmlns:r="http://schemas.openxmlformats.org/officeDocument/2006/relationships" xmlns:p="http://schemas.openxmlformats.org/presentationml/2006/main">
  <p:tag name="SHAPE_LOCKS" val="0"/>
</p:tagLst>
</file>

<file path=ppt/tags/tag7.xml><?xml version="1.0" encoding="utf-8"?>
<p:tagLst xmlns:a="http://schemas.openxmlformats.org/drawingml/2006/main" xmlns:r="http://schemas.openxmlformats.org/officeDocument/2006/relationships" xmlns:p="http://schemas.openxmlformats.org/presentationml/2006/main">
  <p:tag name="SHAPE_LOCKS" val="0"/>
</p:tagLst>
</file>

<file path=ppt/tags/tag8.xml><?xml version="1.0" encoding="utf-8"?>
<p:tagLst xmlns:a="http://schemas.openxmlformats.org/drawingml/2006/main" xmlns:r="http://schemas.openxmlformats.org/officeDocument/2006/relationships" xmlns:p="http://schemas.openxmlformats.org/presentationml/2006/main">
  <p:tag name="SHAPE_LOCKS" val="0"/>
</p:tagLst>
</file>

<file path=ppt/tags/tag9.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1_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2.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vDtqtJHMQfpqxUOLXEQglA=="}]}]]></TemplafyFormConfiguration>
</file>

<file path=customXml/item5.xml><?xml version="1.0" encoding="utf-8"?>
<TemplafySlideTemplateConfiguration><![CDATA[{"documentContentValidatorConfiguration":{"enableDocumentContentValidator":false,"documentContentValidatorVersion":0},"elementsMetadata":[],"slideId":"636957681585013765","enableDocumentContentUpdater":true,"version":"1.2"}]]></TemplafySlideTemplateConfiguration>
</file>

<file path=customXml/item6.xml><?xml version="1.0" encoding="utf-8"?>
<TemplafyTemplateConfiguration><![CDATA[{"elementsMetadata":[{"type":"shape","id":"987577f2-cfce-45bd-ab21-e64e30afe4e6","elementConfiguration":{"binding":"UserProfile.Offices.Workarea_{{DocumentLanguage}}","disableUpdates":false,"type":"text"}},{"type":"shape","id":"d22b2a01-d841-4776-bdcb-59112ed2abaa","elementConfiguration":{"format":"{{DateFormats.GeneralDate}}","binding":"Form.Date","disableUpdates":false,"type":"date"}},{"type":"shape","id":"e8ae0067-02b5-4aa9-97bd-a80df7324a8d","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7.xml><?xml version="1.0" encoding="utf-8"?>
<TemplafySlideFormConfiguration><![CDATA[{"formFields":[],"formDataEntries":[]}]]></TemplafySlideFormConfiguration>
</file>

<file path=customXml/item8.xml><?xml version="1.0" encoding="utf-8"?>
<TemplafySlideTemplateConfiguration><![CDATA[{"documentContentValidatorConfiguration":{"enableDocumentContentValidator":false,"documentContentValidatorVersion":0},"elementsMetadata":[],"slideId":"636957681584817741","enableDocumentContentUpdater":true,"version":"1.2"}]]></TemplafySlideTemplateConfiguration>
</file>

<file path=customXml/itemProps1.xml><?xml version="1.0" encoding="utf-8"?>
<ds:datastoreItem xmlns:ds="http://schemas.openxmlformats.org/officeDocument/2006/customXml" ds:itemID="{68A48CB6-BD0D-4923-9904-A1B6E74851B2}">
  <ds:schemaRefs/>
</ds:datastoreItem>
</file>

<file path=customXml/itemProps2.xml><?xml version="1.0" encoding="utf-8"?>
<ds:datastoreItem xmlns:ds="http://schemas.openxmlformats.org/officeDocument/2006/customXml" ds:itemID="{C6406FEB-B081-4DE3-B790-BA4B3B8258E1}">
  <ds:schemaRefs/>
</ds:datastoreItem>
</file>

<file path=customXml/itemProps3.xml><?xml version="1.0" encoding="utf-8"?>
<ds:datastoreItem xmlns:ds="http://schemas.openxmlformats.org/officeDocument/2006/customXml" ds:itemID="{7FEA1E6D-AEEC-41D9-9E9A-45BA2EAE1656}">
  <ds:schemaRefs/>
</ds:datastoreItem>
</file>

<file path=customXml/itemProps4.xml><?xml version="1.0" encoding="utf-8"?>
<ds:datastoreItem xmlns:ds="http://schemas.openxmlformats.org/officeDocument/2006/customXml" ds:itemID="{5B29B696-7354-412C-9B8E-ED20D22F6B23}">
  <ds:schemaRefs/>
</ds:datastoreItem>
</file>

<file path=customXml/itemProps5.xml><?xml version="1.0" encoding="utf-8"?>
<ds:datastoreItem xmlns:ds="http://schemas.openxmlformats.org/officeDocument/2006/customXml" ds:itemID="{4D5E1A10-B5E6-482A-9521-846112537EBC}">
  <ds:schemaRefs/>
</ds:datastoreItem>
</file>

<file path=customXml/itemProps6.xml><?xml version="1.0" encoding="utf-8"?>
<ds:datastoreItem xmlns:ds="http://schemas.openxmlformats.org/officeDocument/2006/customXml" ds:itemID="{1334258C-C3E7-4029-A615-C886A240FB15}">
  <ds:schemaRefs/>
</ds:datastoreItem>
</file>

<file path=customXml/itemProps7.xml><?xml version="1.0" encoding="utf-8"?>
<ds:datastoreItem xmlns:ds="http://schemas.openxmlformats.org/officeDocument/2006/customXml" ds:itemID="{A5211637-BEE7-4AAE-A4E7-A8EE3F203F81}">
  <ds:schemaRefs/>
</ds:datastoreItem>
</file>

<file path=customXml/itemProps8.xml><?xml version="1.0" encoding="utf-8"?>
<ds:datastoreItem xmlns:ds="http://schemas.openxmlformats.org/officeDocument/2006/customXml" ds:itemID="{A21E89D4-F487-4C26-905C-EE6B6998C9D1}">
  <ds:schemaRefs/>
</ds:datastoreItem>
</file>

<file path=docProps/app.xml><?xml version="1.0" encoding="utf-8"?>
<Properties xmlns="http://schemas.openxmlformats.org/officeDocument/2006/extended-properties" xmlns:vt="http://schemas.openxmlformats.org/officeDocument/2006/docPropsVTypes">
  <Template>1 DTU Template</Template>
  <TotalTime>12400</TotalTime>
  <Words>1749</Words>
  <Application>Microsoft Office PowerPoint</Application>
  <PresentationFormat>Custom</PresentationFormat>
  <Paragraphs>205</Paragraphs>
  <Slides>34</Slides>
  <Notes>5</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Courier New</vt:lpstr>
      <vt:lpstr>Open Sans</vt:lpstr>
      <vt:lpstr>Verdana</vt:lpstr>
      <vt:lpstr>Wingdings</vt:lpstr>
      <vt:lpstr>Blank</vt:lpstr>
      <vt:lpstr>1_Blank</vt:lpstr>
      <vt:lpstr>PowerPoint Presentation</vt:lpstr>
      <vt:lpstr>PowerPoint Presentation</vt:lpstr>
      <vt:lpstr>Agenda</vt:lpstr>
      <vt:lpstr>Safety engineering</vt:lpstr>
      <vt:lpstr>System safety</vt:lpstr>
      <vt:lpstr>The robotics and automation industry</vt:lpstr>
      <vt:lpstr>Robot safety</vt:lpstr>
      <vt:lpstr>Evolution of Laws: Robotics, Nanorobotics, and AI</vt:lpstr>
      <vt:lpstr>Robot safety</vt:lpstr>
      <vt:lpstr>Robot safety</vt:lpstr>
      <vt:lpstr>Reliability and Reliability Engineering </vt:lpstr>
      <vt:lpstr>Reliability and Reliability Engineering </vt:lpstr>
      <vt:lpstr>Why Do Risk Management?</vt:lpstr>
      <vt:lpstr>Business Reasons – Cost Efficiency</vt:lpstr>
      <vt:lpstr>Avoiding Recalls &amp; Corrective Actions</vt:lpstr>
      <vt:lpstr>Improved Communication</vt:lpstr>
      <vt:lpstr>Moral &amp; Ethical Reasons</vt:lpstr>
      <vt:lpstr>Risk assessment</vt:lpstr>
      <vt:lpstr>Basics of Risk Management</vt:lpstr>
      <vt:lpstr>Key Terms (1)</vt:lpstr>
      <vt:lpstr>Key Terms (2)</vt:lpstr>
      <vt:lpstr>Risk Concepts</vt:lpstr>
      <vt:lpstr>Reasonably Foreseeable Misuse</vt:lpstr>
      <vt:lpstr>Hazard Theory</vt:lpstr>
      <vt:lpstr>System Types</vt:lpstr>
      <vt:lpstr>PowerPoint Presentation</vt:lpstr>
      <vt:lpstr>Objectives</vt:lpstr>
      <vt:lpstr>Guest lecture-Summary</vt:lpstr>
      <vt:lpstr>PowerPoint Presentation</vt:lpstr>
      <vt:lpstr>Grouping</vt:lpstr>
      <vt:lpstr>Exercise</vt:lpstr>
      <vt:lpstr>PRESENTER ROLE </vt:lpstr>
      <vt:lpstr>OBSERVER ROLE </vt:lpstr>
      <vt:lpstr>COMMENTER ROLE</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Jing Wu</cp:lastModifiedBy>
  <cp:revision>79</cp:revision>
  <dcterms:created xsi:type="dcterms:W3CDTF">2017-07-31T08:31:56Z</dcterms:created>
  <dcterms:modified xsi:type="dcterms:W3CDTF">2026-01-28T08:18:28Z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636806498806910458</vt:lpwstr>
  </property>
  <property fmtid="{D5CDD505-2E9C-101B-9397-08002B2CF9AE}" pid="5" name="TemplafyUserProfileId">
    <vt:lpwstr>637949359680615328</vt:lpwstr>
  </property>
  <property fmtid="{D5CDD505-2E9C-101B-9397-08002B2CF9AE}" pid="6" name="TemplafyLanguageCode">
    <vt:lpwstr>en-GB</vt:lpwstr>
  </property>
</Properties>
</file>